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songor Péter Solti" userId="8ab95b05-888a-4fe7-aa2e-e571aa39b1c5" providerId="ADAL" clId="{0B1D1D86-C141-42B8-A321-ACC547ECBA59}"/>
    <pc:docChg chg="undo custSel addSld delSld modSld">
      <pc:chgData name="Csongor Péter Solti" userId="8ab95b05-888a-4fe7-aa2e-e571aa39b1c5" providerId="ADAL" clId="{0B1D1D86-C141-42B8-A321-ACC547ECBA59}" dt="2022-10-23T18:38:52.468" v="4172" actId="26606"/>
      <pc:docMkLst>
        <pc:docMk/>
      </pc:docMkLst>
      <pc:sldChg chg="addSp delSp modSp mod setBg setClrOvrMap">
        <pc:chgData name="Csongor Péter Solti" userId="8ab95b05-888a-4fe7-aa2e-e571aa39b1c5" providerId="ADAL" clId="{0B1D1D86-C141-42B8-A321-ACC547ECBA59}" dt="2022-10-23T09:28:54.977" v="392" actId="14100"/>
        <pc:sldMkLst>
          <pc:docMk/>
          <pc:sldMk cId="2698359887" sldId="258"/>
        </pc:sldMkLst>
        <pc:spChg chg="mod">
          <ac:chgData name="Csongor Péter Solti" userId="8ab95b05-888a-4fe7-aa2e-e571aa39b1c5" providerId="ADAL" clId="{0B1D1D86-C141-42B8-A321-ACC547ECBA59}" dt="2022-10-23T09:27:45.614" v="390" actId="26606"/>
          <ac:spMkLst>
            <pc:docMk/>
            <pc:sldMk cId="2698359887" sldId="258"/>
            <ac:spMk id="2" creationId="{6040C2E4-AB59-20FA-CFDB-B8F23322F34C}"/>
          </ac:spMkLst>
        </pc:spChg>
        <pc:spChg chg="mod ord">
          <ac:chgData name="Csongor Péter Solti" userId="8ab95b05-888a-4fe7-aa2e-e571aa39b1c5" providerId="ADAL" clId="{0B1D1D86-C141-42B8-A321-ACC547ECBA59}" dt="2022-10-23T09:28:54.977" v="392" actId="14100"/>
          <ac:spMkLst>
            <pc:docMk/>
            <pc:sldMk cId="2698359887" sldId="258"/>
            <ac:spMk id="3" creationId="{F25FCE5D-D202-39B4-BB6C-B25245FAA8D3}"/>
          </ac:spMkLst>
        </pc:spChg>
        <pc:spChg chg="add del">
          <ac:chgData name="Csongor Péter Solti" userId="8ab95b05-888a-4fe7-aa2e-e571aa39b1c5" providerId="ADAL" clId="{0B1D1D86-C141-42B8-A321-ACC547ECBA59}" dt="2022-10-23T09:27:23.918" v="373" actId="26606"/>
          <ac:spMkLst>
            <pc:docMk/>
            <pc:sldMk cId="2698359887" sldId="258"/>
            <ac:spMk id="1031" creationId="{5E39A796-BE83-48B1-B33F-35C4A32AAB57}"/>
          </ac:spMkLst>
        </pc:spChg>
        <pc:spChg chg="add del">
          <ac:chgData name="Csongor Péter Solti" userId="8ab95b05-888a-4fe7-aa2e-e571aa39b1c5" providerId="ADAL" clId="{0B1D1D86-C141-42B8-A321-ACC547ECBA59}" dt="2022-10-23T09:27:23.918" v="373" actId="26606"/>
          <ac:spMkLst>
            <pc:docMk/>
            <pc:sldMk cId="2698359887" sldId="258"/>
            <ac:spMk id="1033" creationId="{72F84B47-E267-4194-8194-831DB7B5547F}"/>
          </ac:spMkLst>
        </pc:spChg>
        <pc:spChg chg="add del">
          <ac:chgData name="Csongor Péter Solti" userId="8ab95b05-888a-4fe7-aa2e-e571aa39b1c5" providerId="ADAL" clId="{0B1D1D86-C141-42B8-A321-ACC547ECBA59}" dt="2022-10-23T09:27:27.581" v="375" actId="26606"/>
          <ac:spMkLst>
            <pc:docMk/>
            <pc:sldMk cId="2698359887" sldId="258"/>
            <ac:spMk id="1035" creationId="{5E8D2E83-FB3A-40E7-A9E5-7AB389D612B4}"/>
          </ac:spMkLst>
        </pc:spChg>
        <pc:spChg chg="add del">
          <ac:chgData name="Csongor Péter Solti" userId="8ab95b05-888a-4fe7-aa2e-e571aa39b1c5" providerId="ADAL" clId="{0B1D1D86-C141-42B8-A321-ACC547ECBA59}" dt="2022-10-23T09:27:29.351" v="377" actId="26606"/>
          <ac:spMkLst>
            <pc:docMk/>
            <pc:sldMk cId="2698359887" sldId="258"/>
            <ac:spMk id="1037" creationId="{F13C74B1-5B17-4795-BED0-7140497B445A}"/>
          </ac:spMkLst>
        </pc:spChg>
        <pc:spChg chg="add del">
          <ac:chgData name="Csongor Péter Solti" userId="8ab95b05-888a-4fe7-aa2e-e571aa39b1c5" providerId="ADAL" clId="{0B1D1D86-C141-42B8-A321-ACC547ECBA59}" dt="2022-10-23T09:27:29.351" v="377" actId="26606"/>
          <ac:spMkLst>
            <pc:docMk/>
            <pc:sldMk cId="2698359887" sldId="258"/>
            <ac:spMk id="1038" creationId="{D4974D33-8DC5-464E-8C6D-BE58F0669C17}"/>
          </ac:spMkLst>
        </pc:spChg>
        <pc:spChg chg="add del">
          <ac:chgData name="Csongor Péter Solti" userId="8ab95b05-888a-4fe7-aa2e-e571aa39b1c5" providerId="ADAL" clId="{0B1D1D86-C141-42B8-A321-ACC547ECBA59}" dt="2022-10-23T09:27:33.237" v="379" actId="26606"/>
          <ac:spMkLst>
            <pc:docMk/>
            <pc:sldMk cId="2698359887" sldId="258"/>
            <ac:spMk id="1040" creationId="{058A14AF-9FB5-4CC7-BA35-E8E85D3EDF0E}"/>
          </ac:spMkLst>
        </pc:spChg>
        <pc:spChg chg="add del">
          <ac:chgData name="Csongor Péter Solti" userId="8ab95b05-888a-4fe7-aa2e-e571aa39b1c5" providerId="ADAL" clId="{0B1D1D86-C141-42B8-A321-ACC547ECBA59}" dt="2022-10-23T09:27:33.237" v="379" actId="26606"/>
          <ac:spMkLst>
            <pc:docMk/>
            <pc:sldMk cId="2698359887" sldId="258"/>
            <ac:spMk id="1041" creationId="{3A9A4357-BD1D-4622-A4FE-766E6AB8DE84}"/>
          </ac:spMkLst>
        </pc:spChg>
        <pc:spChg chg="add del">
          <ac:chgData name="Csongor Péter Solti" userId="8ab95b05-888a-4fe7-aa2e-e571aa39b1c5" providerId="ADAL" clId="{0B1D1D86-C141-42B8-A321-ACC547ECBA59}" dt="2022-10-23T09:27:33.237" v="379" actId="26606"/>
          <ac:spMkLst>
            <pc:docMk/>
            <pc:sldMk cId="2698359887" sldId="258"/>
            <ac:spMk id="1042" creationId="{E659831F-0D9A-4C63-9EBB-8435B85A440F}"/>
          </ac:spMkLst>
        </pc:spChg>
        <pc:spChg chg="add del">
          <ac:chgData name="Csongor Péter Solti" userId="8ab95b05-888a-4fe7-aa2e-e571aa39b1c5" providerId="ADAL" clId="{0B1D1D86-C141-42B8-A321-ACC547ECBA59}" dt="2022-10-23T09:27:33.237" v="379" actId="26606"/>
          <ac:spMkLst>
            <pc:docMk/>
            <pc:sldMk cId="2698359887" sldId="258"/>
            <ac:spMk id="1043" creationId="{E6995CE5-F890-4ABA-82A2-26507CE8D2A3}"/>
          </ac:spMkLst>
        </pc:spChg>
        <pc:spChg chg="add del">
          <ac:chgData name="Csongor Péter Solti" userId="8ab95b05-888a-4fe7-aa2e-e571aa39b1c5" providerId="ADAL" clId="{0B1D1D86-C141-42B8-A321-ACC547ECBA59}" dt="2022-10-23T09:27:34.271" v="381" actId="26606"/>
          <ac:spMkLst>
            <pc:docMk/>
            <pc:sldMk cId="2698359887" sldId="258"/>
            <ac:spMk id="1045" creationId="{3CD9DF72-87A3-404E-A828-84CBF11A8303}"/>
          </ac:spMkLst>
        </pc:spChg>
        <pc:spChg chg="add del">
          <ac:chgData name="Csongor Péter Solti" userId="8ab95b05-888a-4fe7-aa2e-e571aa39b1c5" providerId="ADAL" clId="{0B1D1D86-C141-42B8-A321-ACC547ECBA59}" dt="2022-10-23T09:27:35.150" v="383" actId="26606"/>
          <ac:spMkLst>
            <pc:docMk/>
            <pc:sldMk cId="2698359887" sldId="258"/>
            <ac:spMk id="1048" creationId="{5E39A796-BE83-48B1-B33F-35C4A32AAB57}"/>
          </ac:spMkLst>
        </pc:spChg>
        <pc:spChg chg="add del">
          <ac:chgData name="Csongor Péter Solti" userId="8ab95b05-888a-4fe7-aa2e-e571aa39b1c5" providerId="ADAL" clId="{0B1D1D86-C141-42B8-A321-ACC547ECBA59}" dt="2022-10-23T09:27:35.150" v="383" actId="26606"/>
          <ac:spMkLst>
            <pc:docMk/>
            <pc:sldMk cId="2698359887" sldId="258"/>
            <ac:spMk id="1049" creationId="{72F84B47-E267-4194-8194-831DB7B5547F}"/>
          </ac:spMkLst>
        </pc:spChg>
        <pc:spChg chg="add del">
          <ac:chgData name="Csongor Péter Solti" userId="8ab95b05-888a-4fe7-aa2e-e571aa39b1c5" providerId="ADAL" clId="{0B1D1D86-C141-42B8-A321-ACC547ECBA59}" dt="2022-10-23T09:27:40.201" v="385" actId="26606"/>
          <ac:spMkLst>
            <pc:docMk/>
            <pc:sldMk cId="2698359887" sldId="258"/>
            <ac:spMk id="1051" creationId="{FF9B822F-893E-44C8-963C-64F50ACECBB2}"/>
          </ac:spMkLst>
        </pc:spChg>
        <pc:spChg chg="add del">
          <ac:chgData name="Csongor Péter Solti" userId="8ab95b05-888a-4fe7-aa2e-e571aa39b1c5" providerId="ADAL" clId="{0B1D1D86-C141-42B8-A321-ACC547ECBA59}" dt="2022-10-23T09:27:40.201" v="385" actId="26606"/>
          <ac:spMkLst>
            <pc:docMk/>
            <pc:sldMk cId="2698359887" sldId="258"/>
            <ac:spMk id="1052" creationId="{EBF87945-A001-489F-9D9B-7D9435F0B9CA}"/>
          </ac:spMkLst>
        </pc:spChg>
        <pc:spChg chg="add del">
          <ac:chgData name="Csongor Péter Solti" userId="8ab95b05-888a-4fe7-aa2e-e571aa39b1c5" providerId="ADAL" clId="{0B1D1D86-C141-42B8-A321-ACC547ECBA59}" dt="2022-10-23T09:27:43.996" v="387" actId="26606"/>
          <ac:spMkLst>
            <pc:docMk/>
            <pc:sldMk cId="2698359887" sldId="258"/>
            <ac:spMk id="1058" creationId="{F2AC420E-F79A-4FB7-8013-94B1E8B6320D}"/>
          </ac:spMkLst>
        </pc:spChg>
        <pc:spChg chg="add del">
          <ac:chgData name="Csongor Péter Solti" userId="8ab95b05-888a-4fe7-aa2e-e571aa39b1c5" providerId="ADAL" clId="{0B1D1D86-C141-42B8-A321-ACC547ECBA59}" dt="2022-10-23T09:27:43.996" v="387" actId="26606"/>
          <ac:spMkLst>
            <pc:docMk/>
            <pc:sldMk cId="2698359887" sldId="258"/>
            <ac:spMk id="1059" creationId="{D6C80E47-971C-437F-B030-191115B01D68}"/>
          </ac:spMkLst>
        </pc:spChg>
        <pc:spChg chg="add del">
          <ac:chgData name="Csongor Péter Solti" userId="8ab95b05-888a-4fe7-aa2e-e571aa39b1c5" providerId="ADAL" clId="{0B1D1D86-C141-42B8-A321-ACC547ECBA59}" dt="2022-10-23T09:27:43.996" v="387" actId="26606"/>
          <ac:spMkLst>
            <pc:docMk/>
            <pc:sldMk cId="2698359887" sldId="258"/>
            <ac:spMk id="1060" creationId="{3CD1EA40-7116-4FCB-9369-70F29FAA91EC}"/>
          </ac:spMkLst>
        </pc:spChg>
        <pc:spChg chg="add del">
          <ac:chgData name="Csongor Péter Solti" userId="8ab95b05-888a-4fe7-aa2e-e571aa39b1c5" providerId="ADAL" clId="{0B1D1D86-C141-42B8-A321-ACC547ECBA59}" dt="2022-10-23T09:27:43.996" v="387" actId="26606"/>
          <ac:spMkLst>
            <pc:docMk/>
            <pc:sldMk cId="2698359887" sldId="258"/>
            <ac:spMk id="1061" creationId="{BF647E38-F93D-4661-8D77-CE13EEB65B5A}"/>
          </ac:spMkLst>
        </pc:spChg>
        <pc:spChg chg="add del">
          <ac:chgData name="Csongor Péter Solti" userId="8ab95b05-888a-4fe7-aa2e-e571aa39b1c5" providerId="ADAL" clId="{0B1D1D86-C141-42B8-A321-ACC547ECBA59}" dt="2022-10-23T09:27:45.609" v="389" actId="26606"/>
          <ac:spMkLst>
            <pc:docMk/>
            <pc:sldMk cId="2698359887" sldId="258"/>
            <ac:spMk id="1075" creationId="{7FF47CB7-972F-479F-A36D-9E72D26EC8DA}"/>
          </ac:spMkLst>
        </pc:spChg>
        <pc:spChg chg="add del">
          <ac:chgData name="Csongor Péter Solti" userId="8ab95b05-888a-4fe7-aa2e-e571aa39b1c5" providerId="ADAL" clId="{0B1D1D86-C141-42B8-A321-ACC547ECBA59}" dt="2022-10-23T09:27:45.609" v="389" actId="26606"/>
          <ac:spMkLst>
            <pc:docMk/>
            <pc:sldMk cId="2698359887" sldId="258"/>
            <ac:spMk id="1076" creationId="{0D153B68-5844-490D-8E67-F616D6D721CA}"/>
          </ac:spMkLst>
        </pc:spChg>
        <pc:spChg chg="add del">
          <ac:chgData name="Csongor Péter Solti" userId="8ab95b05-888a-4fe7-aa2e-e571aa39b1c5" providerId="ADAL" clId="{0B1D1D86-C141-42B8-A321-ACC547ECBA59}" dt="2022-10-23T09:27:45.609" v="389" actId="26606"/>
          <ac:spMkLst>
            <pc:docMk/>
            <pc:sldMk cId="2698359887" sldId="258"/>
            <ac:spMk id="1077" creationId="{9A0D773F-7A7D-4DBB-9DEA-86BB8B8F4BC8}"/>
          </ac:spMkLst>
        </pc:spChg>
        <pc:spChg chg="add">
          <ac:chgData name="Csongor Péter Solti" userId="8ab95b05-888a-4fe7-aa2e-e571aa39b1c5" providerId="ADAL" clId="{0B1D1D86-C141-42B8-A321-ACC547ECBA59}" dt="2022-10-23T09:27:45.614" v="390" actId="26606"/>
          <ac:spMkLst>
            <pc:docMk/>
            <pc:sldMk cId="2698359887" sldId="258"/>
            <ac:spMk id="1079" creationId="{FF9B822F-893E-44C8-963C-64F50ACECBB2}"/>
          </ac:spMkLst>
        </pc:spChg>
        <pc:spChg chg="add">
          <ac:chgData name="Csongor Péter Solti" userId="8ab95b05-888a-4fe7-aa2e-e571aa39b1c5" providerId="ADAL" clId="{0B1D1D86-C141-42B8-A321-ACC547ECBA59}" dt="2022-10-23T09:27:45.614" v="390" actId="26606"/>
          <ac:spMkLst>
            <pc:docMk/>
            <pc:sldMk cId="2698359887" sldId="258"/>
            <ac:spMk id="1080" creationId="{EBF87945-A001-489F-9D9B-7D9435F0B9CA}"/>
          </ac:spMkLst>
        </pc:spChg>
        <pc:grpChg chg="add del">
          <ac:chgData name="Csongor Péter Solti" userId="8ab95b05-888a-4fe7-aa2e-e571aa39b1c5" providerId="ADAL" clId="{0B1D1D86-C141-42B8-A321-ACC547ECBA59}" dt="2022-10-23T09:27:43.996" v="387" actId="26606"/>
          <ac:grpSpMkLst>
            <pc:docMk/>
            <pc:sldMk cId="2698359887" sldId="258"/>
            <ac:grpSpMk id="1062" creationId="{8E8872B6-836E-4281-A971-D133C61875CB}"/>
          </ac:grpSpMkLst>
        </pc:grpChg>
        <pc:picChg chg="add mod ord">
          <ac:chgData name="Csongor Péter Solti" userId="8ab95b05-888a-4fe7-aa2e-e571aa39b1c5" providerId="ADAL" clId="{0B1D1D86-C141-42B8-A321-ACC547ECBA59}" dt="2022-10-23T09:28:40.509" v="391" actId="14100"/>
          <ac:picMkLst>
            <pc:docMk/>
            <pc:sldMk cId="2698359887" sldId="258"/>
            <ac:picMk id="1026" creationId="{B73688B7-A984-A3EF-B8B8-60BCD65DADF4}"/>
          </ac:picMkLst>
        </pc:picChg>
        <pc:cxnChg chg="add del">
          <ac:chgData name="Csongor Péter Solti" userId="8ab95b05-888a-4fe7-aa2e-e571aa39b1c5" providerId="ADAL" clId="{0B1D1D86-C141-42B8-A321-ACC547ECBA59}" dt="2022-10-23T09:27:34.271" v="381" actId="26606"/>
          <ac:cxnSpMkLst>
            <pc:docMk/>
            <pc:sldMk cId="2698359887" sldId="258"/>
            <ac:cxnSpMk id="1046" creationId="{20E3A342-4D61-4E3F-AF90-1AB42AEB96CC}"/>
          </ac:cxnSpMkLst>
        </pc:cxnChg>
      </pc:sldChg>
      <pc:sldChg chg="addSp delSp modSp new add del mod setBg setClrOvrMap">
        <pc:chgData name="Csongor Péter Solti" userId="8ab95b05-888a-4fe7-aa2e-e571aa39b1c5" providerId="ADAL" clId="{0B1D1D86-C141-42B8-A321-ACC547ECBA59}" dt="2022-10-23T13:20:46.744" v="658" actId="26606"/>
        <pc:sldMkLst>
          <pc:docMk/>
          <pc:sldMk cId="1278550315" sldId="259"/>
        </pc:sldMkLst>
        <pc:spChg chg="mod">
          <ac:chgData name="Csongor Péter Solti" userId="8ab95b05-888a-4fe7-aa2e-e571aa39b1c5" providerId="ADAL" clId="{0B1D1D86-C141-42B8-A321-ACC547ECBA59}" dt="2022-10-23T13:20:46.735" v="657" actId="26606"/>
          <ac:spMkLst>
            <pc:docMk/>
            <pc:sldMk cId="1278550315" sldId="259"/>
            <ac:spMk id="2" creationId="{82298A75-B562-450F-91CE-FC41FBC8564D}"/>
          </ac:spMkLst>
        </pc:spChg>
        <pc:spChg chg="add del mod">
          <ac:chgData name="Csongor Péter Solti" userId="8ab95b05-888a-4fe7-aa2e-e571aa39b1c5" providerId="ADAL" clId="{0B1D1D86-C141-42B8-A321-ACC547ECBA59}" dt="2022-10-23T13:20:05.039" v="624" actId="26606"/>
          <ac:spMkLst>
            <pc:docMk/>
            <pc:sldMk cId="1278550315" sldId="259"/>
            <ac:spMk id="3" creationId="{473F68B2-131E-D8E7-2941-0AEE1A923C60}"/>
          </ac:spMkLst>
        </pc:spChg>
        <pc:spChg chg="add del">
          <ac:chgData name="Csongor Péter Solti" userId="8ab95b05-888a-4fe7-aa2e-e571aa39b1c5" providerId="ADAL" clId="{0B1D1D86-C141-42B8-A321-ACC547ECBA59}" dt="2022-10-23T13:20:05.017" v="623" actId="26606"/>
          <ac:spMkLst>
            <pc:docMk/>
            <pc:sldMk cId="1278550315" sldId="259"/>
            <ac:spMk id="8" creationId="{907EF6B7-1338-4443-8C46-6A318D952DFD}"/>
          </ac:spMkLst>
        </pc:spChg>
        <pc:spChg chg="add del">
          <ac:chgData name="Csongor Péter Solti" userId="8ab95b05-888a-4fe7-aa2e-e571aa39b1c5" providerId="ADAL" clId="{0B1D1D86-C141-42B8-A321-ACC547ECBA59}" dt="2022-10-23T13:19:53.520" v="613" actId="26606"/>
          <ac:spMkLst>
            <pc:docMk/>
            <pc:sldMk cId="1278550315" sldId="259"/>
            <ac:spMk id="9" creationId="{BACC6370-2D7E-4714-9D71-7542949D7D5D}"/>
          </ac:spMkLst>
        </pc:spChg>
        <pc:spChg chg="add del">
          <ac:chgData name="Csongor Péter Solti" userId="8ab95b05-888a-4fe7-aa2e-e571aa39b1c5" providerId="ADAL" clId="{0B1D1D86-C141-42B8-A321-ACC547ECBA59}" dt="2022-10-23T13:19:49.026" v="609" actId="26606"/>
          <ac:spMkLst>
            <pc:docMk/>
            <pc:sldMk cId="1278550315" sldId="259"/>
            <ac:spMk id="10" creationId="{9228552E-C8B1-4A80-8448-0787CE0FC704}"/>
          </ac:spMkLst>
        </pc:spChg>
        <pc:spChg chg="add del">
          <ac:chgData name="Csongor Péter Solti" userId="8ab95b05-888a-4fe7-aa2e-e571aa39b1c5" providerId="ADAL" clId="{0B1D1D86-C141-42B8-A321-ACC547ECBA59}" dt="2022-10-23T13:19:53.520" v="613" actId="26606"/>
          <ac:spMkLst>
            <pc:docMk/>
            <pc:sldMk cId="1278550315" sldId="259"/>
            <ac:spMk id="11" creationId="{F68B3F68-107C-434F-AA38-110D5EA91B85}"/>
          </ac:spMkLst>
        </pc:spChg>
        <pc:spChg chg="add del">
          <ac:chgData name="Csongor Péter Solti" userId="8ab95b05-888a-4fe7-aa2e-e571aa39b1c5" providerId="ADAL" clId="{0B1D1D86-C141-42B8-A321-ACC547ECBA59}" dt="2022-10-23T13:19:53.520" v="613" actId="26606"/>
          <ac:spMkLst>
            <pc:docMk/>
            <pc:sldMk cId="1278550315" sldId="259"/>
            <ac:spMk id="15" creationId="{063BBA22-50EA-4C4D-BE05-F1CE4E63AA56}"/>
          </ac:spMkLst>
        </pc:spChg>
        <pc:spChg chg="add del">
          <ac:chgData name="Csongor Péter Solti" userId="8ab95b05-888a-4fe7-aa2e-e571aa39b1c5" providerId="ADAL" clId="{0B1D1D86-C141-42B8-A321-ACC547ECBA59}" dt="2022-10-23T13:19:53.520" v="613" actId="26606"/>
          <ac:spMkLst>
            <pc:docMk/>
            <pc:sldMk cId="1278550315" sldId="259"/>
            <ac:spMk id="16" creationId="{AAD0DBB9-1A4B-4391-81D4-CB19F9AB918A}"/>
          </ac:spMkLst>
        </pc:spChg>
        <pc:spChg chg="add del">
          <ac:chgData name="Csongor Péter Solti" userId="8ab95b05-888a-4fe7-aa2e-e571aa39b1c5" providerId="ADAL" clId="{0B1D1D86-C141-42B8-A321-ACC547ECBA59}" dt="2022-10-23T13:19:54.250" v="615" actId="26606"/>
          <ac:spMkLst>
            <pc:docMk/>
            <pc:sldMk cId="1278550315" sldId="259"/>
            <ac:spMk id="19" creationId="{56E9B3E6-E277-4D68-BA48-9CB43FFBD6E2}"/>
          </ac:spMkLst>
        </pc:spChg>
        <pc:spChg chg="add del">
          <ac:chgData name="Csongor Péter Solti" userId="8ab95b05-888a-4fe7-aa2e-e571aa39b1c5" providerId="ADAL" clId="{0B1D1D86-C141-42B8-A321-ACC547ECBA59}" dt="2022-10-23T13:19:54.250" v="615" actId="26606"/>
          <ac:spMkLst>
            <pc:docMk/>
            <pc:sldMk cId="1278550315" sldId="259"/>
            <ac:spMk id="23" creationId="{D5B0017B-2ECA-49AF-B397-DC140825DF8D}"/>
          </ac:spMkLst>
        </pc:spChg>
        <pc:spChg chg="add del">
          <ac:chgData name="Csongor Péter Solti" userId="8ab95b05-888a-4fe7-aa2e-e571aa39b1c5" providerId="ADAL" clId="{0B1D1D86-C141-42B8-A321-ACC547ECBA59}" dt="2022-10-23T13:20:00.132" v="617" actId="26606"/>
          <ac:spMkLst>
            <pc:docMk/>
            <pc:sldMk cId="1278550315" sldId="259"/>
            <ac:spMk id="26" creationId="{BACC6370-2D7E-4714-9D71-7542949D7D5D}"/>
          </ac:spMkLst>
        </pc:spChg>
        <pc:spChg chg="add del">
          <ac:chgData name="Csongor Péter Solti" userId="8ab95b05-888a-4fe7-aa2e-e571aa39b1c5" providerId="ADAL" clId="{0B1D1D86-C141-42B8-A321-ACC547ECBA59}" dt="2022-10-23T13:20:00.132" v="617" actId="26606"/>
          <ac:spMkLst>
            <pc:docMk/>
            <pc:sldMk cId="1278550315" sldId="259"/>
            <ac:spMk id="27" creationId="{F68B3F68-107C-434F-AA38-110D5EA91B85}"/>
          </ac:spMkLst>
        </pc:spChg>
        <pc:spChg chg="add del">
          <ac:chgData name="Csongor Péter Solti" userId="8ab95b05-888a-4fe7-aa2e-e571aa39b1c5" providerId="ADAL" clId="{0B1D1D86-C141-42B8-A321-ACC547ECBA59}" dt="2022-10-23T13:20:00.132" v="617" actId="26606"/>
          <ac:spMkLst>
            <pc:docMk/>
            <pc:sldMk cId="1278550315" sldId="259"/>
            <ac:spMk id="28" creationId="{AAD0DBB9-1A4B-4391-81D4-CB19F9AB918A}"/>
          </ac:spMkLst>
        </pc:spChg>
        <pc:spChg chg="add del">
          <ac:chgData name="Csongor Péter Solti" userId="8ab95b05-888a-4fe7-aa2e-e571aa39b1c5" providerId="ADAL" clId="{0B1D1D86-C141-42B8-A321-ACC547ECBA59}" dt="2022-10-23T13:20:00.132" v="617" actId="26606"/>
          <ac:spMkLst>
            <pc:docMk/>
            <pc:sldMk cId="1278550315" sldId="259"/>
            <ac:spMk id="29" creationId="{063BBA22-50EA-4C4D-BE05-F1CE4E63AA56}"/>
          </ac:spMkLst>
        </pc:spChg>
        <pc:spChg chg="add del">
          <ac:chgData name="Csongor Péter Solti" userId="8ab95b05-888a-4fe7-aa2e-e571aa39b1c5" providerId="ADAL" clId="{0B1D1D86-C141-42B8-A321-ACC547ECBA59}" dt="2022-10-23T13:20:01.389" v="619" actId="26606"/>
          <ac:spMkLst>
            <pc:docMk/>
            <pc:sldMk cId="1278550315" sldId="259"/>
            <ac:spMk id="32" creationId="{56E9B3E6-E277-4D68-BA48-9CB43FFBD6E2}"/>
          </ac:spMkLst>
        </pc:spChg>
        <pc:spChg chg="add del">
          <ac:chgData name="Csongor Péter Solti" userId="8ab95b05-888a-4fe7-aa2e-e571aa39b1c5" providerId="ADAL" clId="{0B1D1D86-C141-42B8-A321-ACC547ECBA59}" dt="2022-10-23T13:20:01.389" v="619" actId="26606"/>
          <ac:spMkLst>
            <pc:docMk/>
            <pc:sldMk cId="1278550315" sldId="259"/>
            <ac:spMk id="36" creationId="{D5B0017B-2ECA-49AF-B397-DC140825DF8D}"/>
          </ac:spMkLst>
        </pc:spChg>
        <pc:spChg chg="add del">
          <ac:chgData name="Csongor Péter Solti" userId="8ab95b05-888a-4fe7-aa2e-e571aa39b1c5" providerId="ADAL" clId="{0B1D1D86-C141-42B8-A321-ACC547ECBA59}" dt="2022-10-23T13:20:03.057" v="621" actId="26606"/>
          <ac:spMkLst>
            <pc:docMk/>
            <pc:sldMk cId="1278550315" sldId="259"/>
            <ac:spMk id="40" creationId="{BACC6370-2D7E-4714-9D71-7542949D7D5D}"/>
          </ac:spMkLst>
        </pc:spChg>
        <pc:spChg chg="add del">
          <ac:chgData name="Csongor Péter Solti" userId="8ab95b05-888a-4fe7-aa2e-e571aa39b1c5" providerId="ADAL" clId="{0B1D1D86-C141-42B8-A321-ACC547ECBA59}" dt="2022-10-23T13:20:03.057" v="621" actId="26606"/>
          <ac:spMkLst>
            <pc:docMk/>
            <pc:sldMk cId="1278550315" sldId="259"/>
            <ac:spMk id="41" creationId="{F68B3F68-107C-434F-AA38-110D5EA91B85}"/>
          </ac:spMkLst>
        </pc:spChg>
        <pc:spChg chg="add del">
          <ac:chgData name="Csongor Péter Solti" userId="8ab95b05-888a-4fe7-aa2e-e571aa39b1c5" providerId="ADAL" clId="{0B1D1D86-C141-42B8-A321-ACC547ECBA59}" dt="2022-10-23T13:20:03.057" v="621" actId="26606"/>
          <ac:spMkLst>
            <pc:docMk/>
            <pc:sldMk cId="1278550315" sldId="259"/>
            <ac:spMk id="42" creationId="{AAD0DBB9-1A4B-4391-81D4-CB19F9AB918A}"/>
          </ac:spMkLst>
        </pc:spChg>
        <pc:spChg chg="add del">
          <ac:chgData name="Csongor Péter Solti" userId="8ab95b05-888a-4fe7-aa2e-e571aa39b1c5" providerId="ADAL" clId="{0B1D1D86-C141-42B8-A321-ACC547ECBA59}" dt="2022-10-23T13:20:03.057" v="621" actId="26606"/>
          <ac:spMkLst>
            <pc:docMk/>
            <pc:sldMk cId="1278550315" sldId="259"/>
            <ac:spMk id="43" creationId="{063BBA22-50EA-4C4D-BE05-F1CE4E63AA56}"/>
          </ac:spMkLst>
        </pc:spChg>
        <pc:spChg chg="add del">
          <ac:chgData name="Csongor Péter Solti" userId="8ab95b05-888a-4fe7-aa2e-e571aa39b1c5" providerId="ADAL" clId="{0B1D1D86-C141-42B8-A321-ACC547ECBA59}" dt="2022-10-23T13:20:05.017" v="623" actId="26606"/>
          <ac:spMkLst>
            <pc:docMk/>
            <pc:sldMk cId="1278550315" sldId="259"/>
            <ac:spMk id="46" creationId="{DAAE4CDD-124C-4DCF-9584-B6033B545DD5}"/>
          </ac:spMkLst>
        </pc:spChg>
        <pc:spChg chg="add del">
          <ac:chgData name="Csongor Péter Solti" userId="8ab95b05-888a-4fe7-aa2e-e571aa39b1c5" providerId="ADAL" clId="{0B1D1D86-C141-42B8-A321-ACC547ECBA59}" dt="2022-10-23T13:20:05.017" v="623" actId="26606"/>
          <ac:spMkLst>
            <pc:docMk/>
            <pc:sldMk cId="1278550315" sldId="259"/>
            <ac:spMk id="47" creationId="{081E4A58-353D-44AE-B2FC-2A74E2E400F7}"/>
          </ac:spMkLst>
        </pc:spChg>
        <pc:spChg chg="add del">
          <ac:chgData name="Csongor Péter Solti" userId="8ab95b05-888a-4fe7-aa2e-e571aa39b1c5" providerId="ADAL" clId="{0B1D1D86-C141-42B8-A321-ACC547ECBA59}" dt="2022-10-23T13:20:05.017" v="623" actId="26606"/>
          <ac:spMkLst>
            <pc:docMk/>
            <pc:sldMk cId="1278550315" sldId="259"/>
            <ac:spMk id="48" creationId="{473F68B2-131E-D8E7-2941-0AEE1A923C60}"/>
          </ac:spMkLst>
        </pc:spChg>
        <pc:spChg chg="add del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50" creationId="{56E9B3E6-E277-4D68-BA48-9CB43FFBD6E2}"/>
          </ac:spMkLst>
        </pc:spChg>
        <pc:spChg chg="add del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54" creationId="{D5B0017B-2ECA-49AF-B397-DC140825DF8D}"/>
          </ac:spMkLst>
        </pc:spChg>
        <pc:spChg chg="add del">
          <ac:chgData name="Csongor Péter Solti" userId="8ab95b05-888a-4fe7-aa2e-e571aa39b1c5" providerId="ADAL" clId="{0B1D1D86-C141-42B8-A321-ACC547ECBA59}" dt="2022-10-23T13:20:44.404" v="653" actId="26606"/>
          <ac:spMkLst>
            <pc:docMk/>
            <pc:sldMk cId="1278550315" sldId="259"/>
            <ac:spMk id="61" creationId="{CB6E2F43-29E9-49D9-91FC-E5FEFAAA70DE}"/>
          </ac:spMkLst>
        </pc:spChg>
        <pc:spChg chg="add del">
          <ac:chgData name="Csongor Péter Solti" userId="8ab95b05-888a-4fe7-aa2e-e571aa39b1c5" providerId="ADAL" clId="{0B1D1D86-C141-42B8-A321-ACC547ECBA59}" dt="2022-10-23T13:20:44.404" v="653" actId="26606"/>
          <ac:spMkLst>
            <pc:docMk/>
            <pc:sldMk cId="1278550315" sldId="259"/>
            <ac:spMk id="63" creationId="{3BA62E19-CD42-4C09-B825-844B4943D49D}"/>
          </ac:spMkLst>
        </pc:spChg>
        <pc:spChg chg="add del">
          <ac:chgData name="Csongor Péter Solti" userId="8ab95b05-888a-4fe7-aa2e-e571aa39b1c5" providerId="ADAL" clId="{0B1D1D86-C141-42B8-A321-ACC547ECBA59}" dt="2022-10-23T13:20:44.404" v="653" actId="26606"/>
          <ac:spMkLst>
            <pc:docMk/>
            <pc:sldMk cId="1278550315" sldId="259"/>
            <ac:spMk id="65" creationId="{8E63CC27-1C86-4653-8866-79C24C5C51FB}"/>
          </ac:spMkLst>
        </pc:spChg>
        <pc:spChg chg="add del">
          <ac:chgData name="Csongor Péter Solti" userId="8ab95b05-888a-4fe7-aa2e-e571aa39b1c5" providerId="ADAL" clId="{0B1D1D86-C141-42B8-A321-ACC547ECBA59}" dt="2022-10-23T13:20:44.932" v="655" actId="26606"/>
          <ac:spMkLst>
            <pc:docMk/>
            <pc:sldMk cId="1278550315" sldId="259"/>
            <ac:spMk id="67" creationId="{45D37F4E-DDB4-456B-97E0-9937730A039F}"/>
          </ac:spMkLst>
        </pc:spChg>
        <pc:spChg chg="add del">
          <ac:chgData name="Csongor Péter Solti" userId="8ab95b05-888a-4fe7-aa2e-e571aa39b1c5" providerId="ADAL" clId="{0B1D1D86-C141-42B8-A321-ACC547ECBA59}" dt="2022-10-23T13:20:44.932" v="655" actId="26606"/>
          <ac:spMkLst>
            <pc:docMk/>
            <pc:sldMk cId="1278550315" sldId="259"/>
            <ac:spMk id="68" creationId="{B2DD41CD-8F47-4F56-AD12-4E2FF7696987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69" creationId="{9A97C86A-04D6-40F7-AE84-31AB43E6A846}"/>
          </ac:spMkLst>
        </pc:spChg>
        <pc:spChg chg="add del">
          <ac:chgData name="Csongor Péter Solti" userId="8ab95b05-888a-4fe7-aa2e-e571aa39b1c5" providerId="ADAL" clId="{0B1D1D86-C141-42B8-A321-ACC547ECBA59}" dt="2022-10-23T13:20:46.735" v="657" actId="26606"/>
          <ac:spMkLst>
            <pc:docMk/>
            <pc:sldMk cId="1278550315" sldId="259"/>
            <ac:spMk id="70" creationId="{1A9F7B4E-B03D-4F64-BE33-00D074458D45}"/>
          </ac:spMkLst>
        </pc:spChg>
        <pc:spChg chg="add del">
          <ac:chgData name="Csongor Péter Solti" userId="8ab95b05-888a-4fe7-aa2e-e571aa39b1c5" providerId="ADAL" clId="{0B1D1D86-C141-42B8-A321-ACC547ECBA59}" dt="2022-10-23T13:20:46.735" v="657" actId="26606"/>
          <ac:spMkLst>
            <pc:docMk/>
            <pc:sldMk cId="1278550315" sldId="259"/>
            <ac:spMk id="71" creationId="{7E2BE7F7-CA89-4002-ACCE-A478AEA24F5E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3" creationId="{3ECA69A1-7536-43AC-85EF-C7106179F5ED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4" creationId="{F3060C83-F051-4F0E-ABAD-AA0DFC48B218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5" creationId="{83C98ABE-055B-441F-B07E-44F97F083C39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6" creationId="{29FDB030-9B49-4CED-8CCD-4D99382388AC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7" creationId="{3783CA14-24A1-485C-8B30-D6A5D87987AD}"/>
          </ac:spMkLst>
        </pc:spChg>
        <pc:spChg chg="add">
          <ac:chgData name="Csongor Péter Solti" userId="8ab95b05-888a-4fe7-aa2e-e571aa39b1c5" providerId="ADAL" clId="{0B1D1D86-C141-42B8-A321-ACC547ECBA59}" dt="2022-10-23T13:20:46.744" v="658" actId="26606"/>
          <ac:spMkLst>
            <pc:docMk/>
            <pc:sldMk cId="1278550315" sldId="259"/>
            <ac:spMk id="78" creationId="{FF9F2414-84E8-453E-B1F3-389FDE8192D9}"/>
          </ac:spMkLst>
        </pc:spChg>
        <pc:grpChg chg="add del">
          <ac:chgData name="Csongor Péter Solti" userId="8ab95b05-888a-4fe7-aa2e-e571aa39b1c5" providerId="ADAL" clId="{0B1D1D86-C141-42B8-A321-ACC547ECBA59}" dt="2022-10-23T13:19:54.250" v="615" actId="26606"/>
          <ac:grpSpMkLst>
            <pc:docMk/>
            <pc:sldMk cId="1278550315" sldId="259"/>
            <ac:grpSpMk id="20" creationId="{AE1C45F0-260A-458C-96ED-C1F6D2151219}"/>
          </ac:grpSpMkLst>
        </pc:grpChg>
        <pc:grpChg chg="add del">
          <ac:chgData name="Csongor Péter Solti" userId="8ab95b05-888a-4fe7-aa2e-e571aa39b1c5" providerId="ADAL" clId="{0B1D1D86-C141-42B8-A321-ACC547ECBA59}" dt="2022-10-23T13:20:01.389" v="619" actId="26606"/>
          <ac:grpSpMkLst>
            <pc:docMk/>
            <pc:sldMk cId="1278550315" sldId="259"/>
            <ac:grpSpMk id="33" creationId="{AE1C45F0-260A-458C-96ED-C1F6D2151219}"/>
          </ac:grpSpMkLst>
        </pc:grpChg>
        <pc:grpChg chg="add del">
          <ac:chgData name="Csongor Péter Solti" userId="8ab95b05-888a-4fe7-aa2e-e571aa39b1c5" providerId="ADAL" clId="{0B1D1D86-C141-42B8-A321-ACC547ECBA59}" dt="2022-10-23T13:20:46.744" v="658" actId="26606"/>
          <ac:grpSpMkLst>
            <pc:docMk/>
            <pc:sldMk cId="1278550315" sldId="259"/>
            <ac:grpSpMk id="51" creationId="{AE1C45F0-260A-458C-96ED-C1F6D2151219}"/>
          </ac:grpSpMkLst>
        </pc:grpChg>
        <pc:graphicFrameChg chg="add del">
          <ac:chgData name="Csongor Péter Solti" userId="8ab95b05-888a-4fe7-aa2e-e571aa39b1c5" providerId="ADAL" clId="{0B1D1D86-C141-42B8-A321-ACC547ECBA59}" dt="2022-10-23T13:19:49.026" v="609" actId="26606"/>
          <ac:graphicFrameMkLst>
            <pc:docMk/>
            <pc:sldMk cId="1278550315" sldId="259"/>
            <ac:graphicFrameMk id="5" creationId="{DA21AACA-5CBE-4E08-07D6-994F124A7EED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19:50.386" v="611" actId="26606"/>
          <ac:graphicFrameMkLst>
            <pc:docMk/>
            <pc:sldMk cId="1278550315" sldId="259"/>
            <ac:graphicFrameMk id="13" creationId="{37829896-F012-D156-F987-E942769FA937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19:53.520" v="613" actId="26606"/>
          <ac:graphicFrameMkLst>
            <pc:docMk/>
            <pc:sldMk cId="1278550315" sldId="259"/>
            <ac:graphicFrameMk id="17" creationId="{2735FA4B-3806-24E6-DFFA-69338C15013F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19:54.250" v="615" actId="26606"/>
          <ac:graphicFrameMkLst>
            <pc:docMk/>
            <pc:sldMk cId="1278550315" sldId="259"/>
            <ac:graphicFrameMk id="24" creationId="{D2577A4B-D487-A1E6-E294-EC2FB1B669E8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20:00.132" v="617" actId="26606"/>
          <ac:graphicFrameMkLst>
            <pc:docMk/>
            <pc:sldMk cId="1278550315" sldId="259"/>
            <ac:graphicFrameMk id="30" creationId="{2735FA4B-3806-24E6-DFFA-69338C15013F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20:01.389" v="619" actId="26606"/>
          <ac:graphicFrameMkLst>
            <pc:docMk/>
            <pc:sldMk cId="1278550315" sldId="259"/>
            <ac:graphicFrameMk id="38" creationId="{D2577A4B-D487-A1E6-E294-EC2FB1B669E8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3:20:03.057" v="621" actId="26606"/>
          <ac:graphicFrameMkLst>
            <pc:docMk/>
            <pc:sldMk cId="1278550315" sldId="259"/>
            <ac:graphicFrameMk id="44" creationId="{C9C5BB92-8C63-44C8-B704-E77FDDF94F33}"/>
          </ac:graphicFrameMkLst>
        </pc:graphicFrameChg>
        <pc:graphicFrameChg chg="add mod modGraphic">
          <ac:chgData name="Csongor Péter Solti" userId="8ab95b05-888a-4fe7-aa2e-e571aa39b1c5" providerId="ADAL" clId="{0B1D1D86-C141-42B8-A321-ACC547ECBA59}" dt="2022-10-23T13:20:46.735" v="657" actId="26606"/>
          <ac:graphicFrameMkLst>
            <pc:docMk/>
            <pc:sldMk cId="1278550315" sldId="259"/>
            <ac:graphicFrameMk id="56" creationId="{34ACC522-48AA-78B9-995B-F113D653FB57}"/>
          </ac:graphicFrameMkLst>
        </pc:graphicFrameChg>
        <pc:picChg chg="add del">
          <ac:chgData name="Csongor Péter Solti" userId="8ab95b05-888a-4fe7-aa2e-e571aa39b1c5" providerId="ADAL" clId="{0B1D1D86-C141-42B8-A321-ACC547ECBA59}" dt="2022-10-23T13:19:49.026" v="609" actId="26606"/>
          <ac:picMkLst>
            <pc:docMk/>
            <pc:sldMk cId="1278550315" sldId="259"/>
            <ac:picMk id="6" creationId="{1002BFF4-495B-D6A7-5A5C-5CC7BEB35A39}"/>
          </ac:picMkLst>
        </pc:picChg>
        <pc:picChg chg="add del">
          <ac:chgData name="Csongor Péter Solti" userId="8ab95b05-888a-4fe7-aa2e-e571aa39b1c5" providerId="ADAL" clId="{0B1D1D86-C141-42B8-A321-ACC547ECBA59}" dt="2022-10-23T13:19:50.386" v="611" actId="26606"/>
          <ac:picMkLst>
            <pc:docMk/>
            <pc:sldMk cId="1278550315" sldId="259"/>
            <ac:picMk id="12" creationId="{E436B879-B110-05D1-6BBB-81900C60DAC3}"/>
          </ac:picMkLst>
        </pc:picChg>
        <pc:cxnChg chg="add del">
          <ac:chgData name="Csongor Péter Solti" userId="8ab95b05-888a-4fe7-aa2e-e571aa39b1c5" providerId="ADAL" clId="{0B1D1D86-C141-42B8-A321-ACC547ECBA59}" dt="2022-10-23T13:19:54.250" v="615" actId="26606"/>
          <ac:cxnSpMkLst>
            <pc:docMk/>
            <pc:sldMk cId="1278550315" sldId="259"/>
            <ac:cxnSpMk id="18" creationId="{6CF1BAF6-AD41-4082-B212-8A1F9A2E8779}"/>
          </ac:cxnSpMkLst>
        </pc:cxnChg>
        <pc:cxnChg chg="add del">
          <ac:chgData name="Csongor Péter Solti" userId="8ab95b05-888a-4fe7-aa2e-e571aa39b1c5" providerId="ADAL" clId="{0B1D1D86-C141-42B8-A321-ACC547ECBA59}" dt="2022-10-23T13:20:01.389" v="619" actId="26606"/>
          <ac:cxnSpMkLst>
            <pc:docMk/>
            <pc:sldMk cId="1278550315" sldId="259"/>
            <ac:cxnSpMk id="37" creationId="{6CF1BAF6-AD41-4082-B212-8A1F9A2E8779}"/>
          </ac:cxnSpMkLst>
        </pc:cxnChg>
        <pc:cxnChg chg="add del">
          <ac:chgData name="Csongor Péter Solti" userId="8ab95b05-888a-4fe7-aa2e-e571aa39b1c5" providerId="ADAL" clId="{0B1D1D86-C141-42B8-A321-ACC547ECBA59}" dt="2022-10-23T13:20:46.744" v="658" actId="26606"/>
          <ac:cxnSpMkLst>
            <pc:docMk/>
            <pc:sldMk cId="1278550315" sldId="259"/>
            <ac:cxnSpMk id="55" creationId="{6CF1BAF6-AD41-4082-B212-8A1F9A2E8779}"/>
          </ac:cxnSpMkLst>
        </pc:cxnChg>
      </pc:sldChg>
      <pc:sldChg chg="addSp delSp modSp new mod setBg setClrOvrMap">
        <pc:chgData name="Csongor Péter Solti" userId="8ab95b05-888a-4fe7-aa2e-e571aa39b1c5" providerId="ADAL" clId="{0B1D1D86-C141-42B8-A321-ACC547ECBA59}" dt="2022-10-23T14:20:44.088" v="1056" actId="26606"/>
        <pc:sldMkLst>
          <pc:docMk/>
          <pc:sldMk cId="1566070150" sldId="260"/>
        </pc:sldMkLst>
        <pc:spChg chg="mod">
          <ac:chgData name="Csongor Péter Solti" userId="8ab95b05-888a-4fe7-aa2e-e571aa39b1c5" providerId="ADAL" clId="{0B1D1D86-C141-42B8-A321-ACC547ECBA59}" dt="2022-10-23T14:20:44.088" v="1056" actId="26606"/>
          <ac:spMkLst>
            <pc:docMk/>
            <pc:sldMk cId="1566070150" sldId="260"/>
            <ac:spMk id="2" creationId="{C5B03AF0-D3B0-AE32-688C-CDE5F869C02E}"/>
          </ac:spMkLst>
        </pc:spChg>
        <pc:spChg chg="mod ord">
          <ac:chgData name="Csongor Péter Solti" userId="8ab95b05-888a-4fe7-aa2e-e571aa39b1c5" providerId="ADAL" clId="{0B1D1D86-C141-42B8-A321-ACC547ECBA59}" dt="2022-10-23T14:20:44.088" v="1056" actId="26606"/>
          <ac:spMkLst>
            <pc:docMk/>
            <pc:sldMk cId="1566070150" sldId="260"/>
            <ac:spMk id="3" creationId="{4DCFB13A-21B4-FA73-87ED-3AB2086FB702}"/>
          </ac:spMkLst>
        </pc:spChg>
        <pc:spChg chg="add del">
          <ac:chgData name="Csongor Péter Solti" userId="8ab95b05-888a-4fe7-aa2e-e571aa39b1c5" providerId="ADAL" clId="{0B1D1D86-C141-42B8-A321-ACC547ECBA59}" dt="2022-10-23T14:20:17.387" v="1033" actId="26606"/>
          <ac:spMkLst>
            <pc:docMk/>
            <pc:sldMk cId="1566070150" sldId="260"/>
            <ac:spMk id="10" creationId="{F13C74B1-5B17-4795-BED0-7140497B445A}"/>
          </ac:spMkLst>
        </pc:spChg>
        <pc:spChg chg="add del">
          <ac:chgData name="Csongor Péter Solti" userId="8ab95b05-888a-4fe7-aa2e-e571aa39b1c5" providerId="ADAL" clId="{0B1D1D86-C141-42B8-A321-ACC547ECBA59}" dt="2022-10-23T14:20:17.387" v="1033" actId="26606"/>
          <ac:spMkLst>
            <pc:docMk/>
            <pc:sldMk cId="1566070150" sldId="260"/>
            <ac:spMk id="12" creationId="{D4974D33-8DC5-464E-8C6D-BE58F0669C17}"/>
          </ac:spMkLst>
        </pc:spChg>
        <pc:spChg chg="add del">
          <ac:chgData name="Csongor Péter Solti" userId="8ab95b05-888a-4fe7-aa2e-e571aa39b1c5" providerId="ADAL" clId="{0B1D1D86-C141-42B8-A321-ACC547ECBA59}" dt="2022-10-23T14:20:19.813" v="1035" actId="26606"/>
          <ac:spMkLst>
            <pc:docMk/>
            <pc:sldMk cId="1566070150" sldId="260"/>
            <ac:spMk id="14" creationId="{C5E6CFF1-2F42-4E10-9A97-F116F46F53FE}"/>
          </ac:spMkLst>
        </pc:spChg>
        <pc:spChg chg="add del">
          <ac:chgData name="Csongor Péter Solti" userId="8ab95b05-888a-4fe7-aa2e-e571aa39b1c5" providerId="ADAL" clId="{0B1D1D86-C141-42B8-A321-ACC547ECBA59}" dt="2022-10-23T14:20:24.314" v="1041" actId="26606"/>
          <ac:spMkLst>
            <pc:docMk/>
            <pc:sldMk cId="1566070150" sldId="260"/>
            <ac:spMk id="16" creationId="{7A5F0580-5EE9-419F-96EE-B6529EF6E7D0}"/>
          </ac:spMkLst>
        </pc:spChg>
        <pc:spChg chg="add del">
          <ac:chgData name="Csongor Péter Solti" userId="8ab95b05-888a-4fe7-aa2e-e571aa39b1c5" providerId="ADAL" clId="{0B1D1D86-C141-42B8-A321-ACC547ECBA59}" dt="2022-10-23T14:20:21.260" v="1037" actId="26606"/>
          <ac:spMkLst>
            <pc:docMk/>
            <pc:sldMk cId="1566070150" sldId="260"/>
            <ac:spMk id="17" creationId="{357DD0D3-F869-46D0-944C-6EC60E19E351}"/>
          </ac:spMkLst>
        </pc:spChg>
        <pc:spChg chg="add del">
          <ac:chgData name="Csongor Péter Solti" userId="8ab95b05-888a-4fe7-aa2e-e571aa39b1c5" providerId="ADAL" clId="{0B1D1D86-C141-42B8-A321-ACC547ECBA59}" dt="2022-10-23T14:20:24.314" v="1041" actId="26606"/>
          <ac:spMkLst>
            <pc:docMk/>
            <pc:sldMk cId="1566070150" sldId="260"/>
            <ac:spMk id="21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4:20:24.314" v="1041" actId="26606"/>
          <ac:spMkLst>
            <pc:docMk/>
            <pc:sldMk cId="1566070150" sldId="260"/>
            <ac:spMk id="22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4:20:24.314" v="1041" actId="26606"/>
          <ac:spMkLst>
            <pc:docMk/>
            <pc:sldMk cId="1566070150" sldId="260"/>
            <ac:spMk id="23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4:20:34.224" v="1043" actId="26606"/>
          <ac:spMkLst>
            <pc:docMk/>
            <pc:sldMk cId="1566070150" sldId="260"/>
            <ac:spMk id="25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4:20:34.224" v="1043" actId="26606"/>
          <ac:spMkLst>
            <pc:docMk/>
            <pc:sldMk cId="1566070150" sldId="260"/>
            <ac:spMk id="26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4:20:34.224" v="1043" actId="26606"/>
          <ac:spMkLst>
            <pc:docMk/>
            <pc:sldMk cId="1566070150" sldId="260"/>
            <ac:spMk id="27" creationId="{08C9B587-E65E-4B52-B37C-ABEBB6E87928}"/>
          </ac:spMkLst>
        </pc:spChg>
        <pc:spChg chg="add del">
          <ac:chgData name="Csongor Péter Solti" userId="8ab95b05-888a-4fe7-aa2e-e571aa39b1c5" providerId="ADAL" clId="{0B1D1D86-C141-42B8-A321-ACC547ECBA59}" dt="2022-10-23T14:20:34.774" v="1045" actId="26606"/>
          <ac:spMkLst>
            <pc:docMk/>
            <pc:sldMk cId="1566070150" sldId="260"/>
            <ac:spMk id="29" creationId="{9228552E-C8B1-4A80-8448-0787CE0FC704}"/>
          </ac:spMkLst>
        </pc:spChg>
        <pc:spChg chg="add del">
          <ac:chgData name="Csongor Péter Solti" userId="8ab95b05-888a-4fe7-aa2e-e571aa39b1c5" providerId="ADAL" clId="{0B1D1D86-C141-42B8-A321-ACC547ECBA59}" dt="2022-10-23T14:20:37.017" v="1047" actId="26606"/>
          <ac:spMkLst>
            <pc:docMk/>
            <pc:sldMk cId="1566070150" sldId="260"/>
            <ac:spMk id="31" creationId="{F13C74B1-5B17-4795-BED0-7140497B445A}"/>
          </ac:spMkLst>
        </pc:spChg>
        <pc:spChg chg="add del">
          <ac:chgData name="Csongor Péter Solti" userId="8ab95b05-888a-4fe7-aa2e-e571aa39b1c5" providerId="ADAL" clId="{0B1D1D86-C141-42B8-A321-ACC547ECBA59}" dt="2022-10-23T14:20:37.017" v="1047" actId="26606"/>
          <ac:spMkLst>
            <pc:docMk/>
            <pc:sldMk cId="1566070150" sldId="260"/>
            <ac:spMk id="32" creationId="{D4974D33-8DC5-464E-8C6D-BE58F0669C17}"/>
          </ac:spMkLst>
        </pc:spChg>
        <pc:spChg chg="add del">
          <ac:chgData name="Csongor Péter Solti" userId="8ab95b05-888a-4fe7-aa2e-e571aa39b1c5" providerId="ADAL" clId="{0B1D1D86-C141-42B8-A321-ACC547ECBA59}" dt="2022-10-23T14:20:38.940" v="1049" actId="26606"/>
          <ac:spMkLst>
            <pc:docMk/>
            <pc:sldMk cId="1566070150" sldId="260"/>
            <ac:spMk id="34" creationId="{C5E6CFF1-2F42-4E10-9A97-F116F46F53FE}"/>
          </ac:spMkLst>
        </pc:spChg>
        <pc:spChg chg="add del">
          <ac:chgData name="Csongor Péter Solti" userId="8ab95b05-888a-4fe7-aa2e-e571aa39b1c5" providerId="ADAL" clId="{0B1D1D86-C141-42B8-A321-ACC547ECBA59}" dt="2022-10-23T14:20:40.535" v="1051" actId="26606"/>
          <ac:spMkLst>
            <pc:docMk/>
            <pc:sldMk cId="1566070150" sldId="260"/>
            <ac:spMk id="37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4:20:40.535" v="1051" actId="26606"/>
          <ac:spMkLst>
            <pc:docMk/>
            <pc:sldMk cId="1566070150" sldId="260"/>
            <ac:spMk id="38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4:20:40.535" v="1051" actId="26606"/>
          <ac:spMkLst>
            <pc:docMk/>
            <pc:sldMk cId="1566070150" sldId="260"/>
            <ac:spMk id="39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4:20:40.535" v="1051" actId="26606"/>
          <ac:spMkLst>
            <pc:docMk/>
            <pc:sldMk cId="1566070150" sldId="260"/>
            <ac:spMk id="40" creationId="{7A5F0580-5EE9-419F-96EE-B6529EF6E7D0}"/>
          </ac:spMkLst>
        </pc:spChg>
        <pc:spChg chg="add del">
          <ac:chgData name="Csongor Péter Solti" userId="8ab95b05-888a-4fe7-aa2e-e571aa39b1c5" providerId="ADAL" clId="{0B1D1D86-C141-42B8-A321-ACC547ECBA59}" dt="2022-10-23T14:20:41.671" v="1053" actId="26606"/>
          <ac:spMkLst>
            <pc:docMk/>
            <pc:sldMk cId="1566070150" sldId="260"/>
            <ac:spMk id="42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4:20:41.671" v="1053" actId="26606"/>
          <ac:spMkLst>
            <pc:docMk/>
            <pc:sldMk cId="1566070150" sldId="260"/>
            <ac:spMk id="43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4:20:41.671" v="1053" actId="26606"/>
          <ac:spMkLst>
            <pc:docMk/>
            <pc:sldMk cId="1566070150" sldId="260"/>
            <ac:spMk id="44" creationId="{08C9B587-E65E-4B52-B37C-ABEBB6E87928}"/>
          </ac:spMkLst>
        </pc:spChg>
        <pc:spChg chg="add del">
          <ac:chgData name="Csongor Péter Solti" userId="8ab95b05-888a-4fe7-aa2e-e571aa39b1c5" providerId="ADAL" clId="{0B1D1D86-C141-42B8-A321-ACC547ECBA59}" dt="2022-10-23T14:20:44.077" v="1055" actId="26606"/>
          <ac:spMkLst>
            <pc:docMk/>
            <pc:sldMk cId="1566070150" sldId="260"/>
            <ac:spMk id="46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4:20:44.077" v="1055" actId="26606"/>
          <ac:spMkLst>
            <pc:docMk/>
            <pc:sldMk cId="1566070150" sldId="260"/>
            <ac:spMk id="47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4:20:44.077" v="1055" actId="26606"/>
          <ac:spMkLst>
            <pc:docMk/>
            <pc:sldMk cId="1566070150" sldId="260"/>
            <ac:spMk id="48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4:20:44.077" v="1055" actId="26606"/>
          <ac:spMkLst>
            <pc:docMk/>
            <pc:sldMk cId="1566070150" sldId="260"/>
            <ac:spMk id="49" creationId="{7A5F0580-5EE9-419F-96EE-B6529EF6E7D0}"/>
          </ac:spMkLst>
        </pc:spChg>
        <pc:spChg chg="add">
          <ac:chgData name="Csongor Péter Solti" userId="8ab95b05-888a-4fe7-aa2e-e571aa39b1c5" providerId="ADAL" clId="{0B1D1D86-C141-42B8-A321-ACC547ECBA59}" dt="2022-10-23T14:20:44.088" v="1056" actId="26606"/>
          <ac:spMkLst>
            <pc:docMk/>
            <pc:sldMk cId="1566070150" sldId="260"/>
            <ac:spMk id="51" creationId="{7C432AFE-B3D2-4BFF-BF8F-96C27AFF1AC7}"/>
          </ac:spMkLst>
        </pc:spChg>
        <pc:spChg chg="add">
          <ac:chgData name="Csongor Péter Solti" userId="8ab95b05-888a-4fe7-aa2e-e571aa39b1c5" providerId="ADAL" clId="{0B1D1D86-C141-42B8-A321-ACC547ECBA59}" dt="2022-10-23T14:20:44.088" v="1056" actId="26606"/>
          <ac:spMkLst>
            <pc:docMk/>
            <pc:sldMk cId="1566070150" sldId="260"/>
            <ac:spMk id="52" creationId="{AF2F604E-43BE-4DC3-B983-E071523364F8}"/>
          </ac:spMkLst>
        </pc:spChg>
        <pc:spChg chg="add">
          <ac:chgData name="Csongor Péter Solti" userId="8ab95b05-888a-4fe7-aa2e-e571aa39b1c5" providerId="ADAL" clId="{0B1D1D86-C141-42B8-A321-ACC547ECBA59}" dt="2022-10-23T14:20:44.088" v="1056" actId="26606"/>
          <ac:spMkLst>
            <pc:docMk/>
            <pc:sldMk cId="1566070150" sldId="260"/>
            <ac:spMk id="53" creationId="{08C9B587-E65E-4B52-B37C-ABEBB6E87928}"/>
          </ac:spMkLst>
        </pc:spChg>
        <pc:picChg chg="add mod ord">
          <ac:chgData name="Csongor Péter Solti" userId="8ab95b05-888a-4fe7-aa2e-e571aa39b1c5" providerId="ADAL" clId="{0B1D1D86-C141-42B8-A321-ACC547ECBA59}" dt="2022-10-23T14:20:44.088" v="1056" actId="26606"/>
          <ac:picMkLst>
            <pc:docMk/>
            <pc:sldMk cId="1566070150" sldId="260"/>
            <ac:picMk id="5" creationId="{763E3142-FD03-64D7-D4A4-767A4BA933F4}"/>
          </ac:picMkLst>
        </pc:picChg>
        <pc:cxnChg chg="add del">
          <ac:chgData name="Csongor Péter Solti" userId="8ab95b05-888a-4fe7-aa2e-e571aa39b1c5" providerId="ADAL" clId="{0B1D1D86-C141-42B8-A321-ACC547ECBA59}" dt="2022-10-23T14:20:19.813" v="1035" actId="26606"/>
          <ac:cxnSpMkLst>
            <pc:docMk/>
            <pc:sldMk cId="1566070150" sldId="260"/>
            <ac:cxnSpMk id="15" creationId="{67182200-4859-4C8D-BCBB-55B245C28BA3}"/>
          </ac:cxnSpMkLst>
        </pc:cxnChg>
        <pc:cxnChg chg="add del">
          <ac:chgData name="Csongor Péter Solti" userId="8ab95b05-888a-4fe7-aa2e-e571aa39b1c5" providerId="ADAL" clId="{0B1D1D86-C141-42B8-A321-ACC547ECBA59}" dt="2022-10-23T14:20:21.974" v="1039" actId="26606"/>
          <ac:cxnSpMkLst>
            <pc:docMk/>
            <pc:sldMk cId="1566070150" sldId="260"/>
            <ac:cxnSpMk id="19" creationId="{A7F400EE-A8A5-48AF-B4D6-291B52C6F0B0}"/>
          </ac:cxnSpMkLst>
        </pc:cxnChg>
        <pc:cxnChg chg="add del">
          <ac:chgData name="Csongor Péter Solti" userId="8ab95b05-888a-4fe7-aa2e-e571aa39b1c5" providerId="ADAL" clId="{0B1D1D86-C141-42B8-A321-ACC547ECBA59}" dt="2022-10-23T14:20:38.940" v="1049" actId="26606"/>
          <ac:cxnSpMkLst>
            <pc:docMk/>
            <pc:sldMk cId="1566070150" sldId="260"/>
            <ac:cxnSpMk id="35" creationId="{67182200-4859-4C8D-BCBB-55B245C28BA3}"/>
          </ac:cxnSpMkLst>
        </pc:cxnChg>
      </pc:sldChg>
      <pc:sldChg chg="addSp delSp modSp new mod setBg setClrOvrMap">
        <pc:chgData name="Csongor Péter Solti" userId="8ab95b05-888a-4fe7-aa2e-e571aa39b1c5" providerId="ADAL" clId="{0B1D1D86-C141-42B8-A321-ACC547ECBA59}" dt="2022-10-23T14:47:21.123" v="1680" actId="26606"/>
        <pc:sldMkLst>
          <pc:docMk/>
          <pc:sldMk cId="3229271197" sldId="261"/>
        </pc:sldMkLst>
        <pc:spChg chg="mod">
          <ac:chgData name="Csongor Péter Solti" userId="8ab95b05-888a-4fe7-aa2e-e571aa39b1c5" providerId="ADAL" clId="{0B1D1D86-C141-42B8-A321-ACC547ECBA59}" dt="2022-10-23T14:47:21.123" v="1680" actId="26606"/>
          <ac:spMkLst>
            <pc:docMk/>
            <pc:sldMk cId="3229271197" sldId="261"/>
            <ac:spMk id="2" creationId="{B70FFD3A-B48D-B6CB-DC24-D34BFB63C15A}"/>
          </ac:spMkLst>
        </pc:spChg>
        <pc:spChg chg="mod ord">
          <ac:chgData name="Csongor Péter Solti" userId="8ab95b05-888a-4fe7-aa2e-e571aa39b1c5" providerId="ADAL" clId="{0B1D1D86-C141-42B8-A321-ACC547ECBA59}" dt="2022-10-23T14:47:21.123" v="1680" actId="26606"/>
          <ac:spMkLst>
            <pc:docMk/>
            <pc:sldMk cId="3229271197" sldId="261"/>
            <ac:spMk id="3" creationId="{7E995206-8496-FFBF-C190-1CF5133C9746}"/>
          </ac:spMkLst>
        </pc:spChg>
        <pc:spChg chg="add del">
          <ac:chgData name="Csongor Péter Solti" userId="8ab95b05-888a-4fe7-aa2e-e571aa39b1c5" providerId="ADAL" clId="{0B1D1D86-C141-42B8-A321-ACC547ECBA59}" dt="2022-10-23T14:47:14.718" v="1671" actId="26606"/>
          <ac:spMkLst>
            <pc:docMk/>
            <pc:sldMk cId="3229271197" sldId="261"/>
            <ac:spMk id="10" creationId="{FF9B822F-893E-44C8-963C-64F50ACECBB2}"/>
          </ac:spMkLst>
        </pc:spChg>
        <pc:spChg chg="add del">
          <ac:chgData name="Csongor Péter Solti" userId="8ab95b05-888a-4fe7-aa2e-e571aa39b1c5" providerId="ADAL" clId="{0B1D1D86-C141-42B8-A321-ACC547ECBA59}" dt="2022-10-23T14:47:14.718" v="1671" actId="26606"/>
          <ac:spMkLst>
            <pc:docMk/>
            <pc:sldMk cId="3229271197" sldId="261"/>
            <ac:spMk id="12" creationId="{EBF87945-A001-489F-9D9B-7D9435F0B9CA}"/>
          </ac:spMkLst>
        </pc:spChg>
        <pc:spChg chg="add del">
          <ac:chgData name="Csongor Péter Solti" userId="8ab95b05-888a-4fe7-aa2e-e571aa39b1c5" providerId="ADAL" clId="{0B1D1D86-C141-42B8-A321-ACC547ECBA59}" dt="2022-10-23T14:47:18.013" v="1673" actId="26606"/>
          <ac:spMkLst>
            <pc:docMk/>
            <pc:sldMk cId="3229271197" sldId="261"/>
            <ac:spMk id="14" creationId="{8F23F8A3-8FD7-4779-8323-FDC26BE99889}"/>
          </ac:spMkLst>
        </pc:spChg>
        <pc:spChg chg="add del">
          <ac:chgData name="Csongor Péter Solti" userId="8ab95b05-888a-4fe7-aa2e-e571aa39b1c5" providerId="ADAL" clId="{0B1D1D86-C141-42B8-A321-ACC547ECBA59}" dt="2022-10-23T14:47:18.013" v="1673" actId="26606"/>
          <ac:spMkLst>
            <pc:docMk/>
            <pc:sldMk cId="3229271197" sldId="261"/>
            <ac:spMk id="15" creationId="{F605C4CC-A25C-416F-8333-7CB7DC97D870}"/>
          </ac:spMkLst>
        </pc:spChg>
        <pc:spChg chg="add del">
          <ac:chgData name="Csongor Péter Solti" userId="8ab95b05-888a-4fe7-aa2e-e571aa39b1c5" providerId="ADAL" clId="{0B1D1D86-C141-42B8-A321-ACC547ECBA59}" dt="2022-10-23T14:47:18.711" v="1675" actId="26606"/>
          <ac:spMkLst>
            <pc:docMk/>
            <pc:sldMk cId="3229271197" sldId="261"/>
            <ac:spMk id="17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4:47:18.711" v="1675" actId="26606"/>
          <ac:spMkLst>
            <pc:docMk/>
            <pc:sldMk cId="3229271197" sldId="261"/>
            <ac:spMk id="18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4:47:18.711" v="1675" actId="26606"/>
          <ac:spMkLst>
            <pc:docMk/>
            <pc:sldMk cId="3229271197" sldId="261"/>
            <ac:spMk id="19" creationId="{08C9B587-E65E-4B52-B37C-ABEBB6E87928}"/>
          </ac:spMkLst>
        </pc:spChg>
        <pc:spChg chg="add del">
          <ac:chgData name="Csongor Péter Solti" userId="8ab95b05-888a-4fe7-aa2e-e571aa39b1c5" providerId="ADAL" clId="{0B1D1D86-C141-42B8-A321-ACC547ECBA59}" dt="2022-10-23T14:47:20.408" v="1677" actId="26606"/>
          <ac:spMkLst>
            <pc:docMk/>
            <pc:sldMk cId="3229271197" sldId="261"/>
            <ac:spMk id="21" creationId="{2B1D4F77-A17C-43D7-B7FA-545148E4E93D}"/>
          </ac:spMkLst>
        </pc:spChg>
        <pc:spChg chg="add del">
          <ac:chgData name="Csongor Péter Solti" userId="8ab95b05-888a-4fe7-aa2e-e571aa39b1c5" providerId="ADAL" clId="{0B1D1D86-C141-42B8-A321-ACC547ECBA59}" dt="2022-10-23T14:47:21.118" v="1679" actId="26606"/>
          <ac:spMkLst>
            <pc:docMk/>
            <pc:sldMk cId="3229271197" sldId="261"/>
            <ac:spMk id="23" creationId="{CC207D10-D28A-4E84-940A-15770F8C86EC}"/>
          </ac:spMkLst>
        </pc:spChg>
        <pc:spChg chg="add del">
          <ac:chgData name="Csongor Péter Solti" userId="8ab95b05-888a-4fe7-aa2e-e571aa39b1c5" providerId="ADAL" clId="{0B1D1D86-C141-42B8-A321-ACC547ECBA59}" dt="2022-10-23T14:47:21.118" v="1679" actId="26606"/>
          <ac:spMkLst>
            <pc:docMk/>
            <pc:sldMk cId="3229271197" sldId="261"/>
            <ac:spMk id="24" creationId="{EBF87945-A001-489F-9D9B-7D9435F0B9CA}"/>
          </ac:spMkLst>
        </pc:spChg>
        <pc:spChg chg="add">
          <ac:chgData name="Csongor Péter Solti" userId="8ab95b05-888a-4fe7-aa2e-e571aa39b1c5" providerId="ADAL" clId="{0B1D1D86-C141-42B8-A321-ACC547ECBA59}" dt="2022-10-23T14:47:21.123" v="1680" actId="26606"/>
          <ac:spMkLst>
            <pc:docMk/>
            <pc:sldMk cId="3229271197" sldId="261"/>
            <ac:spMk id="26" creationId="{8F23F8A3-8FD7-4779-8323-FDC26BE99889}"/>
          </ac:spMkLst>
        </pc:spChg>
        <pc:spChg chg="add">
          <ac:chgData name="Csongor Péter Solti" userId="8ab95b05-888a-4fe7-aa2e-e571aa39b1c5" providerId="ADAL" clId="{0B1D1D86-C141-42B8-A321-ACC547ECBA59}" dt="2022-10-23T14:47:21.123" v="1680" actId="26606"/>
          <ac:spMkLst>
            <pc:docMk/>
            <pc:sldMk cId="3229271197" sldId="261"/>
            <ac:spMk id="27" creationId="{F605C4CC-A25C-416F-8333-7CB7DC97D870}"/>
          </ac:spMkLst>
        </pc:spChg>
        <pc:picChg chg="add mod ord">
          <ac:chgData name="Csongor Péter Solti" userId="8ab95b05-888a-4fe7-aa2e-e571aa39b1c5" providerId="ADAL" clId="{0B1D1D86-C141-42B8-A321-ACC547ECBA59}" dt="2022-10-23T14:47:21.123" v="1680" actId="26606"/>
          <ac:picMkLst>
            <pc:docMk/>
            <pc:sldMk cId="3229271197" sldId="261"/>
            <ac:picMk id="5" creationId="{CFDA2650-E980-FE86-3BE7-D0593BE65892}"/>
          </ac:picMkLst>
        </pc:picChg>
      </pc:sldChg>
      <pc:sldChg chg="addSp delSp modSp new mod setBg setClrOvrMap">
        <pc:chgData name="Csongor Péter Solti" userId="8ab95b05-888a-4fe7-aa2e-e571aa39b1c5" providerId="ADAL" clId="{0B1D1D86-C141-42B8-A321-ACC547ECBA59}" dt="2022-10-23T15:02:03.862" v="1977" actId="26606"/>
        <pc:sldMkLst>
          <pc:docMk/>
          <pc:sldMk cId="586963308" sldId="262"/>
        </pc:sldMkLst>
        <pc:spChg chg="mod">
          <ac:chgData name="Csongor Péter Solti" userId="8ab95b05-888a-4fe7-aa2e-e571aa39b1c5" providerId="ADAL" clId="{0B1D1D86-C141-42B8-A321-ACC547ECBA59}" dt="2022-10-23T15:02:03.862" v="1977" actId="26606"/>
          <ac:spMkLst>
            <pc:docMk/>
            <pc:sldMk cId="586963308" sldId="262"/>
            <ac:spMk id="2" creationId="{2C99D9F2-0A37-11D4-DAD8-6832D94BE324}"/>
          </ac:spMkLst>
        </pc:spChg>
        <pc:spChg chg="mod">
          <ac:chgData name="Csongor Péter Solti" userId="8ab95b05-888a-4fe7-aa2e-e571aa39b1c5" providerId="ADAL" clId="{0B1D1D86-C141-42B8-A321-ACC547ECBA59}" dt="2022-10-23T15:02:03.862" v="1977" actId="26606"/>
          <ac:spMkLst>
            <pc:docMk/>
            <pc:sldMk cId="586963308" sldId="262"/>
            <ac:spMk id="3" creationId="{E61581C5-1DCD-16D3-C5D9-004A756F06C6}"/>
          </ac:spMkLst>
        </pc:spChg>
        <pc:spChg chg="add del">
          <ac:chgData name="Csongor Péter Solti" userId="8ab95b05-888a-4fe7-aa2e-e571aa39b1c5" providerId="ADAL" clId="{0B1D1D86-C141-42B8-A321-ACC547ECBA59}" dt="2022-10-23T15:01:55.183" v="1972" actId="26606"/>
          <ac:spMkLst>
            <pc:docMk/>
            <pc:sldMk cId="586963308" sldId="262"/>
            <ac:spMk id="10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5:01:55.183" v="1972" actId="26606"/>
          <ac:spMkLst>
            <pc:docMk/>
            <pc:sldMk cId="586963308" sldId="262"/>
            <ac:spMk id="12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5:01:55.183" v="1972" actId="26606"/>
          <ac:spMkLst>
            <pc:docMk/>
            <pc:sldMk cId="586963308" sldId="262"/>
            <ac:spMk id="14" creationId="{08C9B587-E65E-4B52-B37C-ABEBB6E87928}"/>
          </ac:spMkLst>
        </pc:spChg>
        <pc:spChg chg="add del">
          <ac:chgData name="Csongor Péter Solti" userId="8ab95b05-888a-4fe7-aa2e-e571aa39b1c5" providerId="ADAL" clId="{0B1D1D86-C141-42B8-A321-ACC547ECBA59}" dt="2022-10-23T15:01:59.374" v="1974" actId="26606"/>
          <ac:spMkLst>
            <pc:docMk/>
            <pc:sldMk cId="586963308" sldId="262"/>
            <ac:spMk id="16" creationId="{C5E6CFF1-2F42-4E10-9A97-F116F46F53FE}"/>
          </ac:spMkLst>
        </pc:spChg>
        <pc:spChg chg="add del">
          <ac:chgData name="Csongor Péter Solti" userId="8ab95b05-888a-4fe7-aa2e-e571aa39b1c5" providerId="ADAL" clId="{0B1D1D86-C141-42B8-A321-ACC547ECBA59}" dt="2022-10-23T15:02:03.853" v="1976" actId="26606"/>
          <ac:spMkLst>
            <pc:docMk/>
            <pc:sldMk cId="586963308" sldId="262"/>
            <ac:spMk id="19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5:02:03.853" v="1976" actId="26606"/>
          <ac:spMkLst>
            <pc:docMk/>
            <pc:sldMk cId="586963308" sldId="262"/>
            <ac:spMk id="20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5:02:03.853" v="1976" actId="26606"/>
          <ac:spMkLst>
            <pc:docMk/>
            <pc:sldMk cId="586963308" sldId="262"/>
            <ac:spMk id="21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5:02:03.853" v="1976" actId="26606"/>
          <ac:spMkLst>
            <pc:docMk/>
            <pc:sldMk cId="586963308" sldId="262"/>
            <ac:spMk id="22" creationId="{7A5F0580-5EE9-419F-96EE-B6529EF6E7D0}"/>
          </ac:spMkLst>
        </pc:spChg>
        <pc:spChg chg="add">
          <ac:chgData name="Csongor Péter Solti" userId="8ab95b05-888a-4fe7-aa2e-e571aa39b1c5" providerId="ADAL" clId="{0B1D1D86-C141-42B8-A321-ACC547ECBA59}" dt="2022-10-23T15:02:03.862" v="1977" actId="26606"/>
          <ac:spMkLst>
            <pc:docMk/>
            <pc:sldMk cId="586963308" sldId="262"/>
            <ac:spMk id="24" creationId="{C5E6CFF1-2F42-4E10-9A97-F116F46F53FE}"/>
          </ac:spMkLst>
        </pc:spChg>
        <pc:picChg chg="add mod ord">
          <ac:chgData name="Csongor Péter Solti" userId="8ab95b05-888a-4fe7-aa2e-e571aa39b1c5" providerId="ADAL" clId="{0B1D1D86-C141-42B8-A321-ACC547ECBA59}" dt="2022-10-23T15:02:03.862" v="1977" actId="26606"/>
          <ac:picMkLst>
            <pc:docMk/>
            <pc:sldMk cId="586963308" sldId="262"/>
            <ac:picMk id="5" creationId="{880CFD84-179C-7DA8-0D38-030F1E3CBDC7}"/>
          </ac:picMkLst>
        </pc:picChg>
        <pc:cxnChg chg="add del">
          <ac:chgData name="Csongor Péter Solti" userId="8ab95b05-888a-4fe7-aa2e-e571aa39b1c5" providerId="ADAL" clId="{0B1D1D86-C141-42B8-A321-ACC547ECBA59}" dt="2022-10-23T15:01:59.374" v="1974" actId="26606"/>
          <ac:cxnSpMkLst>
            <pc:docMk/>
            <pc:sldMk cId="586963308" sldId="262"/>
            <ac:cxnSpMk id="17" creationId="{67182200-4859-4C8D-BCBB-55B245C28BA3}"/>
          </ac:cxnSpMkLst>
        </pc:cxnChg>
        <pc:cxnChg chg="add">
          <ac:chgData name="Csongor Péter Solti" userId="8ab95b05-888a-4fe7-aa2e-e571aa39b1c5" providerId="ADAL" clId="{0B1D1D86-C141-42B8-A321-ACC547ECBA59}" dt="2022-10-23T15:02:03.862" v="1977" actId="26606"/>
          <ac:cxnSpMkLst>
            <pc:docMk/>
            <pc:sldMk cId="586963308" sldId="262"/>
            <ac:cxnSpMk id="25" creationId="{67182200-4859-4C8D-BCBB-55B245C28BA3}"/>
          </ac:cxnSpMkLst>
        </pc:cxnChg>
      </pc:sldChg>
      <pc:sldChg chg="addSp modSp new mod setBg setClrOvrMap">
        <pc:chgData name="Csongor Péter Solti" userId="8ab95b05-888a-4fe7-aa2e-e571aa39b1c5" providerId="ADAL" clId="{0B1D1D86-C141-42B8-A321-ACC547ECBA59}" dt="2022-10-23T15:03:43.966" v="1993" actId="26606"/>
        <pc:sldMkLst>
          <pc:docMk/>
          <pc:sldMk cId="263440844" sldId="263"/>
        </pc:sldMkLst>
        <pc:spChg chg="mod">
          <ac:chgData name="Csongor Péter Solti" userId="8ab95b05-888a-4fe7-aa2e-e571aa39b1c5" providerId="ADAL" clId="{0B1D1D86-C141-42B8-A321-ACC547ECBA59}" dt="2022-10-23T15:03:43.966" v="1993" actId="26606"/>
          <ac:spMkLst>
            <pc:docMk/>
            <pc:sldMk cId="263440844" sldId="263"/>
            <ac:spMk id="2" creationId="{59441665-94F5-CA73-1A72-2351C469B8C4}"/>
          </ac:spMkLst>
        </pc:spChg>
        <pc:spChg chg="mod">
          <ac:chgData name="Csongor Péter Solti" userId="8ab95b05-888a-4fe7-aa2e-e571aa39b1c5" providerId="ADAL" clId="{0B1D1D86-C141-42B8-A321-ACC547ECBA59}" dt="2022-10-23T15:03:43.966" v="1993" actId="26606"/>
          <ac:spMkLst>
            <pc:docMk/>
            <pc:sldMk cId="263440844" sldId="263"/>
            <ac:spMk id="3" creationId="{9AEF3417-FFE0-6D08-4F34-43A8ACB42E2F}"/>
          </ac:spMkLst>
        </pc:spChg>
        <pc:spChg chg="add">
          <ac:chgData name="Csongor Péter Solti" userId="8ab95b05-888a-4fe7-aa2e-e571aa39b1c5" providerId="ADAL" clId="{0B1D1D86-C141-42B8-A321-ACC547ECBA59}" dt="2022-10-23T15:03:43.966" v="1993" actId="26606"/>
          <ac:spMkLst>
            <pc:docMk/>
            <pc:sldMk cId="263440844" sldId="263"/>
            <ac:spMk id="10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5:03:43.966" v="1993" actId="26606"/>
          <ac:picMkLst>
            <pc:docMk/>
            <pc:sldMk cId="263440844" sldId="263"/>
            <ac:picMk id="5" creationId="{1AAC80E6-6C64-11A4-BB02-9D1E3818783C}"/>
          </ac:picMkLst>
        </pc:picChg>
      </pc:sldChg>
      <pc:sldChg chg="addSp delSp modSp new mod setBg setClrOvrMap">
        <pc:chgData name="Csongor Péter Solti" userId="8ab95b05-888a-4fe7-aa2e-e571aa39b1c5" providerId="ADAL" clId="{0B1D1D86-C141-42B8-A321-ACC547ECBA59}" dt="2022-10-23T15:17:55.493" v="2305" actId="26606"/>
        <pc:sldMkLst>
          <pc:docMk/>
          <pc:sldMk cId="1811979685" sldId="264"/>
        </pc:sldMkLst>
        <pc:spChg chg="mo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2" creationId="{F8188488-2613-8C26-065B-8F1CEF109A3C}"/>
          </ac:spMkLst>
        </pc:spChg>
        <pc:spChg chg="mo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3" creationId="{2FFCD6D7-E1E2-6885-A50A-79F5C0EEB241}"/>
          </ac:spMkLst>
        </pc:spChg>
        <pc:spChg chg="add del">
          <ac:chgData name="Csongor Péter Solti" userId="8ab95b05-888a-4fe7-aa2e-e571aa39b1c5" providerId="ADAL" clId="{0B1D1D86-C141-42B8-A321-ACC547ECBA59}" dt="2022-10-23T15:17:49.650" v="2294" actId="26606"/>
          <ac:spMkLst>
            <pc:docMk/>
            <pc:sldMk cId="1811979685" sldId="264"/>
            <ac:spMk id="10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5:17:49.650" v="2294" actId="26606"/>
          <ac:spMkLst>
            <pc:docMk/>
            <pc:sldMk cId="1811979685" sldId="264"/>
            <ac:spMk id="12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5:17:49.650" v="2294" actId="26606"/>
          <ac:spMkLst>
            <pc:docMk/>
            <pc:sldMk cId="1811979685" sldId="264"/>
            <ac:spMk id="14" creationId="{08C9B587-E65E-4B52-B37C-ABEBB6E87928}"/>
          </ac:spMkLst>
        </pc:spChg>
        <pc:spChg chg="add del">
          <ac:chgData name="Csongor Péter Solti" userId="8ab95b05-888a-4fe7-aa2e-e571aa39b1c5" providerId="ADAL" clId="{0B1D1D86-C141-42B8-A321-ACC547ECBA59}" dt="2022-10-23T15:17:51.451" v="2296" actId="26606"/>
          <ac:spMkLst>
            <pc:docMk/>
            <pc:sldMk cId="1811979685" sldId="264"/>
            <ac:spMk id="16" creationId="{5E8D2E83-FB3A-40E7-A9E5-7AB389D612B4}"/>
          </ac:spMkLst>
        </pc:spChg>
        <pc:spChg chg="add del">
          <ac:chgData name="Csongor Péter Solti" userId="8ab95b05-888a-4fe7-aa2e-e571aa39b1c5" providerId="ADAL" clId="{0B1D1D86-C141-42B8-A321-ACC547ECBA59}" dt="2022-10-23T15:17:51.946" v="2298" actId="26606"/>
          <ac:spMkLst>
            <pc:docMk/>
            <pc:sldMk cId="1811979685" sldId="264"/>
            <ac:spMk id="18" creationId="{C5E6CFF1-2F42-4E10-9A97-F116F46F53FE}"/>
          </ac:spMkLst>
        </pc:spChg>
        <pc:spChg chg="add del">
          <ac:chgData name="Csongor Péter Solti" userId="8ab95b05-888a-4fe7-aa2e-e571aa39b1c5" providerId="ADAL" clId="{0B1D1D86-C141-42B8-A321-ACC547ECBA59}" dt="2022-10-23T15:17:53.102" v="2300" actId="26606"/>
          <ac:spMkLst>
            <pc:docMk/>
            <pc:sldMk cId="1811979685" sldId="264"/>
            <ac:spMk id="21" creationId="{25E8815A-9407-4234-B08F-A1E49DCD7F37}"/>
          </ac:spMkLst>
        </pc:spChg>
        <pc:spChg chg="add del">
          <ac:chgData name="Csongor Péter Solti" userId="8ab95b05-888a-4fe7-aa2e-e571aa39b1c5" providerId="ADAL" clId="{0B1D1D86-C141-42B8-A321-ACC547ECBA59}" dt="2022-10-23T15:17:53.102" v="2300" actId="26606"/>
          <ac:spMkLst>
            <pc:docMk/>
            <pc:sldMk cId="1811979685" sldId="264"/>
            <ac:spMk id="22" creationId="{AD72D4D1-076F-49D3-9889-EFC4F6D7CA66}"/>
          </ac:spMkLst>
        </pc:spChg>
        <pc:spChg chg="add del">
          <ac:chgData name="Csongor Péter Solti" userId="8ab95b05-888a-4fe7-aa2e-e571aa39b1c5" providerId="ADAL" clId="{0B1D1D86-C141-42B8-A321-ACC547ECBA59}" dt="2022-10-23T15:17:53.102" v="2300" actId="26606"/>
          <ac:spMkLst>
            <pc:docMk/>
            <pc:sldMk cId="1811979685" sldId="264"/>
            <ac:spMk id="23" creationId="{C9C56819-FD02-4626-ABF5-85C7463C990D}"/>
          </ac:spMkLst>
        </pc:spChg>
        <pc:spChg chg="add del">
          <ac:chgData name="Csongor Péter Solti" userId="8ab95b05-888a-4fe7-aa2e-e571aa39b1c5" providerId="ADAL" clId="{0B1D1D86-C141-42B8-A321-ACC547ECBA59}" dt="2022-10-23T15:17:53.980" v="2302" actId="26606"/>
          <ac:spMkLst>
            <pc:docMk/>
            <pc:sldMk cId="1811979685" sldId="264"/>
            <ac:spMk id="25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5:17:53.980" v="2302" actId="26606"/>
          <ac:spMkLst>
            <pc:docMk/>
            <pc:sldMk cId="1811979685" sldId="264"/>
            <ac:spMk id="26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5:17:53.980" v="2302" actId="26606"/>
          <ac:spMkLst>
            <pc:docMk/>
            <pc:sldMk cId="1811979685" sldId="264"/>
            <ac:spMk id="27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5:17:53.980" v="2302" actId="26606"/>
          <ac:spMkLst>
            <pc:docMk/>
            <pc:sldMk cId="1811979685" sldId="264"/>
            <ac:spMk id="28" creationId="{7A5F0580-5EE9-419F-96EE-B6529EF6E7D0}"/>
          </ac:spMkLst>
        </pc:spChg>
        <pc:spChg chg="add del">
          <ac:chgData name="Csongor Péter Solti" userId="8ab95b05-888a-4fe7-aa2e-e571aa39b1c5" providerId="ADAL" clId="{0B1D1D86-C141-42B8-A321-ACC547ECBA59}" dt="2022-10-23T15:17:55.479" v="2304" actId="26606"/>
          <ac:spMkLst>
            <pc:docMk/>
            <pc:sldMk cId="1811979685" sldId="264"/>
            <ac:spMk id="30" creationId="{25E8815A-9407-4234-B08F-A1E49DCD7F37}"/>
          </ac:spMkLst>
        </pc:spChg>
        <pc:spChg chg="add del">
          <ac:chgData name="Csongor Péter Solti" userId="8ab95b05-888a-4fe7-aa2e-e571aa39b1c5" providerId="ADAL" clId="{0B1D1D86-C141-42B8-A321-ACC547ECBA59}" dt="2022-10-23T15:17:55.479" v="2304" actId="26606"/>
          <ac:spMkLst>
            <pc:docMk/>
            <pc:sldMk cId="1811979685" sldId="264"/>
            <ac:spMk id="31" creationId="{AD72D4D1-076F-49D3-9889-EFC4F6D7CA66}"/>
          </ac:spMkLst>
        </pc:spChg>
        <pc:spChg chg="add del">
          <ac:chgData name="Csongor Péter Solti" userId="8ab95b05-888a-4fe7-aa2e-e571aa39b1c5" providerId="ADAL" clId="{0B1D1D86-C141-42B8-A321-ACC547ECBA59}" dt="2022-10-23T15:17:55.479" v="2304" actId="26606"/>
          <ac:spMkLst>
            <pc:docMk/>
            <pc:sldMk cId="1811979685" sldId="264"/>
            <ac:spMk id="32" creationId="{C9C56819-FD02-4626-ABF5-85C7463C990D}"/>
          </ac:spMkLst>
        </pc:spChg>
        <pc:spChg chg="ad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34" creationId="{675FFAD0-2409-47F2-980A-2CF4FFC69BE2}"/>
          </ac:spMkLst>
        </pc:spChg>
        <pc:spChg chg="ad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35" creationId="{CBB2B1F0-0DD6-4744-9A46-7A344FB48E40}"/>
          </ac:spMkLst>
        </pc:spChg>
        <pc:spChg chg="ad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36" creationId="{52D502E5-F6B4-4D58-B4AE-FC466FF15EE8}"/>
          </ac:spMkLst>
        </pc:spChg>
        <pc:spChg chg="add">
          <ac:chgData name="Csongor Péter Solti" userId="8ab95b05-888a-4fe7-aa2e-e571aa39b1c5" providerId="ADAL" clId="{0B1D1D86-C141-42B8-A321-ACC547ECBA59}" dt="2022-10-23T15:17:55.493" v="2305" actId="26606"/>
          <ac:spMkLst>
            <pc:docMk/>
            <pc:sldMk cId="1811979685" sldId="264"/>
            <ac:spMk id="37" creationId="{9DECDBF4-02B6-4BB4-B65B-B8107AD6A9E8}"/>
          </ac:spMkLst>
        </pc:spChg>
        <pc:picChg chg="add mod ord">
          <ac:chgData name="Csongor Péter Solti" userId="8ab95b05-888a-4fe7-aa2e-e571aa39b1c5" providerId="ADAL" clId="{0B1D1D86-C141-42B8-A321-ACC547ECBA59}" dt="2022-10-23T15:17:55.493" v="2305" actId="26606"/>
          <ac:picMkLst>
            <pc:docMk/>
            <pc:sldMk cId="1811979685" sldId="264"/>
            <ac:picMk id="5" creationId="{7667248B-C252-785C-A40E-D6727BC77A40}"/>
          </ac:picMkLst>
        </pc:picChg>
        <pc:cxnChg chg="add del">
          <ac:chgData name="Csongor Péter Solti" userId="8ab95b05-888a-4fe7-aa2e-e571aa39b1c5" providerId="ADAL" clId="{0B1D1D86-C141-42B8-A321-ACC547ECBA59}" dt="2022-10-23T15:17:51.946" v="2298" actId="26606"/>
          <ac:cxnSpMkLst>
            <pc:docMk/>
            <pc:sldMk cId="1811979685" sldId="264"/>
            <ac:cxnSpMk id="19" creationId="{67182200-4859-4C8D-BCBB-55B245C28BA3}"/>
          </ac:cxnSpMkLst>
        </pc:cxnChg>
      </pc:sldChg>
      <pc:sldChg chg="addSp delSp modSp new mod setBg">
        <pc:chgData name="Csongor Péter Solti" userId="8ab95b05-888a-4fe7-aa2e-e571aa39b1c5" providerId="ADAL" clId="{0B1D1D86-C141-42B8-A321-ACC547ECBA59}" dt="2022-10-23T15:33:56.696" v="2387" actId="26606"/>
        <pc:sldMkLst>
          <pc:docMk/>
          <pc:sldMk cId="1122746456" sldId="265"/>
        </pc:sldMkLst>
        <pc:spChg chg="mod">
          <ac:chgData name="Csongor Péter Solti" userId="8ab95b05-888a-4fe7-aa2e-e571aa39b1c5" providerId="ADAL" clId="{0B1D1D86-C141-42B8-A321-ACC547ECBA59}" dt="2022-10-23T15:33:56.696" v="2387" actId="26606"/>
          <ac:spMkLst>
            <pc:docMk/>
            <pc:sldMk cId="1122746456" sldId="265"/>
            <ac:spMk id="2" creationId="{F3DE885B-B24D-EB28-EEF1-CB156761E3ED}"/>
          </ac:spMkLst>
        </pc:spChg>
        <pc:spChg chg="mod">
          <ac:chgData name="Csongor Péter Solti" userId="8ab95b05-888a-4fe7-aa2e-e571aa39b1c5" providerId="ADAL" clId="{0B1D1D86-C141-42B8-A321-ACC547ECBA59}" dt="2022-10-23T15:33:56.696" v="2387" actId="26606"/>
          <ac:spMkLst>
            <pc:docMk/>
            <pc:sldMk cId="1122746456" sldId="265"/>
            <ac:spMk id="3" creationId="{D2D7B1CB-6645-261C-9C4A-8C12394CFC47}"/>
          </ac:spMkLst>
        </pc:spChg>
        <pc:spChg chg="add del">
          <ac:chgData name="Csongor Péter Solti" userId="8ab95b05-888a-4fe7-aa2e-e571aa39b1c5" providerId="ADAL" clId="{0B1D1D86-C141-42B8-A321-ACC547ECBA59}" dt="2022-10-23T15:33:56.677" v="2386" actId="26606"/>
          <ac:spMkLst>
            <pc:docMk/>
            <pc:sldMk cId="1122746456" sldId="265"/>
            <ac:spMk id="7" creationId="{E8A8EAB8-D2FF-444D-B34B-7D32F106AD0E}"/>
          </ac:spMkLst>
        </pc:spChg>
        <pc:spChg chg="add del">
          <ac:chgData name="Csongor Péter Solti" userId="8ab95b05-888a-4fe7-aa2e-e571aa39b1c5" providerId="ADAL" clId="{0B1D1D86-C141-42B8-A321-ACC547ECBA59}" dt="2022-10-23T15:32:42.397" v="2362" actId="26606"/>
          <ac:spMkLst>
            <pc:docMk/>
            <pc:sldMk cId="1122746456" sldId="265"/>
            <ac:spMk id="10" creationId="{58153EC8-8E01-4D70-B575-24ABD35A1125}"/>
          </ac:spMkLst>
        </pc:spChg>
        <pc:spChg chg="add">
          <ac:chgData name="Csongor Péter Solti" userId="8ab95b05-888a-4fe7-aa2e-e571aa39b1c5" providerId="ADAL" clId="{0B1D1D86-C141-42B8-A321-ACC547ECBA59}" dt="2022-10-23T15:33:56.696" v="2387" actId="26606"/>
          <ac:spMkLst>
            <pc:docMk/>
            <pc:sldMk cId="1122746456" sldId="265"/>
            <ac:spMk id="16" creationId="{C3D6EC93-F369-413E-AA67-5D4104161046}"/>
          </ac:spMkLst>
        </pc:spChg>
        <pc:grpChg chg="add">
          <ac:chgData name="Csongor Péter Solti" userId="8ab95b05-888a-4fe7-aa2e-e571aa39b1c5" providerId="ADAL" clId="{0B1D1D86-C141-42B8-A321-ACC547ECBA59}" dt="2022-10-23T15:33:56.696" v="2387" actId="26606"/>
          <ac:grpSpMkLst>
            <pc:docMk/>
            <pc:sldMk cId="1122746456" sldId="265"/>
            <ac:grpSpMk id="17" creationId="{4EA04677-6B2C-40F4-975C-ED9196552771}"/>
          </ac:grpSpMkLst>
        </pc:grpChg>
        <pc:picChg chg="add mod">
          <ac:chgData name="Csongor Péter Solti" userId="8ab95b05-888a-4fe7-aa2e-e571aa39b1c5" providerId="ADAL" clId="{0B1D1D86-C141-42B8-A321-ACC547ECBA59}" dt="2022-10-23T15:33:56.696" v="2387" actId="26606"/>
          <ac:picMkLst>
            <pc:docMk/>
            <pc:sldMk cId="1122746456" sldId="265"/>
            <ac:picMk id="5" creationId="{74BA0E7E-9DAA-C6F9-787B-6A8090A09B9D}"/>
          </ac:picMkLst>
        </pc:picChg>
        <pc:cxnChg chg="add del">
          <ac:chgData name="Csongor Péter Solti" userId="8ab95b05-888a-4fe7-aa2e-e571aa39b1c5" providerId="ADAL" clId="{0B1D1D86-C141-42B8-A321-ACC547ECBA59}" dt="2022-10-23T15:33:56.677" v="2386" actId="26606"/>
          <ac:cxnSpMkLst>
            <pc:docMk/>
            <pc:sldMk cId="1122746456" sldId="265"/>
            <ac:cxnSpMk id="12" creationId="{EEA38897-7BA3-4408-8083-3235339C4A60}"/>
          </ac:cxnSpMkLst>
        </pc:cxnChg>
        <pc:cxnChg chg="add del">
          <ac:chgData name="Csongor Péter Solti" userId="8ab95b05-888a-4fe7-aa2e-e571aa39b1c5" providerId="ADAL" clId="{0B1D1D86-C141-42B8-A321-ACC547ECBA59}" dt="2022-10-23T15:33:56.677" v="2386" actId="26606"/>
          <ac:cxnSpMkLst>
            <pc:docMk/>
            <pc:sldMk cId="1122746456" sldId="265"/>
            <ac:cxnSpMk id="14" creationId="{F11AD06B-AB20-4097-8606-5DA00DBACE88}"/>
          </ac:cxnSpMkLst>
        </pc:cxnChg>
      </pc:sldChg>
      <pc:sldChg chg="addSp delSp modSp new mod setBg setClrOvrMap">
        <pc:chgData name="Csongor Péter Solti" userId="8ab95b05-888a-4fe7-aa2e-e571aa39b1c5" providerId="ADAL" clId="{0B1D1D86-C141-42B8-A321-ACC547ECBA59}" dt="2022-10-23T17:05:16.647" v="3126" actId="26606"/>
        <pc:sldMkLst>
          <pc:docMk/>
          <pc:sldMk cId="278646489" sldId="266"/>
        </pc:sldMkLst>
        <pc:spChg chg="mod">
          <ac:chgData name="Csongor Péter Solti" userId="8ab95b05-888a-4fe7-aa2e-e571aa39b1c5" providerId="ADAL" clId="{0B1D1D86-C141-42B8-A321-ACC547ECBA59}" dt="2022-10-23T17:05:16.647" v="3126" actId="26606"/>
          <ac:spMkLst>
            <pc:docMk/>
            <pc:sldMk cId="278646489" sldId="266"/>
            <ac:spMk id="2" creationId="{6EAE075A-A1ED-4FF3-323E-569E835022EB}"/>
          </ac:spMkLst>
        </pc:spChg>
        <pc:spChg chg="mod">
          <ac:chgData name="Csongor Péter Solti" userId="8ab95b05-888a-4fe7-aa2e-e571aa39b1c5" providerId="ADAL" clId="{0B1D1D86-C141-42B8-A321-ACC547ECBA59}" dt="2022-10-23T17:05:16.647" v="3126" actId="26606"/>
          <ac:spMkLst>
            <pc:docMk/>
            <pc:sldMk cId="278646489" sldId="266"/>
            <ac:spMk id="3" creationId="{ED44B211-809A-CC9A-70FA-CC398ACFF6BC}"/>
          </ac:spMkLst>
        </pc:spChg>
        <pc:spChg chg="add del">
          <ac:chgData name="Csongor Péter Solti" userId="8ab95b05-888a-4fe7-aa2e-e571aa39b1c5" providerId="ADAL" clId="{0B1D1D86-C141-42B8-A321-ACC547ECBA59}" dt="2022-10-23T16:45:02.252" v="2620" actId="26606"/>
          <ac:spMkLst>
            <pc:docMk/>
            <pc:sldMk cId="278646489" sldId="266"/>
            <ac:spMk id="10" creationId="{8F23F8A3-8FD7-4779-8323-FDC26BE99889}"/>
          </ac:spMkLst>
        </pc:spChg>
        <pc:spChg chg="add del">
          <ac:chgData name="Csongor Péter Solti" userId="8ab95b05-888a-4fe7-aa2e-e571aa39b1c5" providerId="ADAL" clId="{0B1D1D86-C141-42B8-A321-ACC547ECBA59}" dt="2022-10-23T16:45:02.252" v="2620" actId="26606"/>
          <ac:spMkLst>
            <pc:docMk/>
            <pc:sldMk cId="278646489" sldId="266"/>
            <ac:spMk id="12" creationId="{F605C4CC-A25C-416F-8333-7CB7DC97D870}"/>
          </ac:spMkLst>
        </pc:spChg>
        <pc:spChg chg="add del">
          <ac:chgData name="Csongor Péter Solti" userId="8ab95b05-888a-4fe7-aa2e-e571aa39b1c5" providerId="ADAL" clId="{0B1D1D86-C141-42B8-A321-ACC547ECBA59}" dt="2022-10-23T16:45:02.795" v="2622" actId="26606"/>
          <ac:spMkLst>
            <pc:docMk/>
            <pc:sldMk cId="278646489" sldId="266"/>
            <ac:spMk id="14" creationId="{04812C46-200A-4DEB-A05E-3ED6C68C2387}"/>
          </ac:spMkLst>
        </pc:spChg>
        <pc:spChg chg="add del">
          <ac:chgData name="Csongor Péter Solti" userId="8ab95b05-888a-4fe7-aa2e-e571aa39b1c5" providerId="ADAL" clId="{0B1D1D86-C141-42B8-A321-ACC547ECBA59}" dt="2022-10-23T16:45:02.795" v="2622" actId="26606"/>
          <ac:spMkLst>
            <pc:docMk/>
            <pc:sldMk cId="278646489" sldId="266"/>
            <ac:spMk id="15" creationId="{D1EA859B-E555-4109-94F3-6700E046E008}"/>
          </ac:spMkLst>
        </pc:spChg>
        <pc:spChg chg="add del">
          <ac:chgData name="Csongor Péter Solti" userId="8ab95b05-888a-4fe7-aa2e-e571aa39b1c5" providerId="ADAL" clId="{0B1D1D86-C141-42B8-A321-ACC547ECBA59}" dt="2022-10-23T16:45:05.641" v="2624" actId="26606"/>
          <ac:spMkLst>
            <pc:docMk/>
            <pc:sldMk cId="278646489" sldId="266"/>
            <ac:spMk id="16" creationId="{7A5F0580-5EE9-419F-96EE-B6529EF6E7D0}"/>
          </ac:spMkLst>
        </pc:spChg>
        <pc:spChg chg="add del">
          <ac:chgData name="Csongor Péter Solti" userId="8ab95b05-888a-4fe7-aa2e-e571aa39b1c5" providerId="ADAL" clId="{0B1D1D86-C141-42B8-A321-ACC547ECBA59}" dt="2022-10-23T16:45:05.641" v="2624" actId="26606"/>
          <ac:spMkLst>
            <pc:docMk/>
            <pc:sldMk cId="278646489" sldId="266"/>
            <ac:spMk id="17" creationId="{9AA72BD9-2C5A-4EDC-931F-5AA08EACA0F3}"/>
          </ac:spMkLst>
        </pc:spChg>
        <pc:spChg chg="add del">
          <ac:chgData name="Csongor Péter Solti" userId="8ab95b05-888a-4fe7-aa2e-e571aa39b1c5" providerId="ADAL" clId="{0B1D1D86-C141-42B8-A321-ACC547ECBA59}" dt="2022-10-23T16:45:05.641" v="2624" actId="26606"/>
          <ac:spMkLst>
            <pc:docMk/>
            <pc:sldMk cId="278646489" sldId="266"/>
            <ac:spMk id="18" creationId="{DD3981AC-7B61-4947-BCF3-F7AA7FA385B9}"/>
          </ac:spMkLst>
        </pc:spChg>
        <pc:spChg chg="add del">
          <ac:chgData name="Csongor Péter Solti" userId="8ab95b05-888a-4fe7-aa2e-e571aa39b1c5" providerId="ADAL" clId="{0B1D1D86-C141-42B8-A321-ACC547ECBA59}" dt="2022-10-23T16:45:05.641" v="2624" actId="26606"/>
          <ac:spMkLst>
            <pc:docMk/>
            <pc:sldMk cId="278646489" sldId="266"/>
            <ac:spMk id="19" creationId="{55D4142C-5077-457F-A6AD-3FECFDB39685}"/>
          </ac:spMkLst>
        </pc:spChg>
        <pc:spChg chg="add del">
          <ac:chgData name="Csongor Péter Solti" userId="8ab95b05-888a-4fe7-aa2e-e571aa39b1c5" providerId="ADAL" clId="{0B1D1D86-C141-42B8-A321-ACC547ECBA59}" dt="2022-10-23T16:45:08.545" v="2626" actId="26606"/>
          <ac:spMkLst>
            <pc:docMk/>
            <pc:sldMk cId="278646489" sldId="266"/>
            <ac:spMk id="21" creationId="{3CD9DF72-87A3-404E-A828-84CBF11A8303}"/>
          </ac:spMkLst>
        </pc:spChg>
        <pc:spChg chg="add del">
          <ac:chgData name="Csongor Péter Solti" userId="8ab95b05-888a-4fe7-aa2e-e571aa39b1c5" providerId="ADAL" clId="{0B1D1D86-C141-42B8-A321-ACC547ECBA59}" dt="2022-10-23T16:45:33.948" v="2639" actId="26606"/>
          <ac:spMkLst>
            <pc:docMk/>
            <pc:sldMk cId="278646489" sldId="266"/>
            <ac:spMk id="24" creationId="{8F23F8A3-8FD7-4779-8323-FDC26BE99889}"/>
          </ac:spMkLst>
        </pc:spChg>
        <pc:spChg chg="add del">
          <ac:chgData name="Csongor Péter Solti" userId="8ab95b05-888a-4fe7-aa2e-e571aa39b1c5" providerId="ADAL" clId="{0B1D1D86-C141-42B8-A321-ACC547ECBA59}" dt="2022-10-23T16:45:33.948" v="2639" actId="26606"/>
          <ac:spMkLst>
            <pc:docMk/>
            <pc:sldMk cId="278646489" sldId="266"/>
            <ac:spMk id="25" creationId="{F605C4CC-A25C-416F-8333-7CB7DC97D870}"/>
          </ac:spMkLst>
        </pc:spChg>
        <pc:spChg chg="add del">
          <ac:chgData name="Csongor Péter Solti" userId="8ab95b05-888a-4fe7-aa2e-e571aa39b1c5" providerId="ADAL" clId="{0B1D1D86-C141-42B8-A321-ACC547ECBA59}" dt="2022-10-23T16:45:28.766" v="2630" actId="26606"/>
          <ac:spMkLst>
            <pc:docMk/>
            <pc:sldMk cId="278646489" sldId="266"/>
            <ac:spMk id="30" creationId="{87A9A6A7-E39F-4FDE-84E7-DF614CAD5F5C}"/>
          </ac:spMkLst>
        </pc:spChg>
        <pc:spChg chg="add del">
          <ac:chgData name="Csongor Péter Solti" userId="8ab95b05-888a-4fe7-aa2e-e571aa39b1c5" providerId="ADAL" clId="{0B1D1D86-C141-42B8-A321-ACC547ECBA59}" dt="2022-10-23T16:45:28.766" v="2630" actId="26606"/>
          <ac:spMkLst>
            <pc:docMk/>
            <pc:sldMk cId="278646489" sldId="266"/>
            <ac:spMk id="32" creationId="{1EFB6BDD-6CEB-4245-A31D-D56E4BEB0FDC}"/>
          </ac:spMkLst>
        </pc:spChg>
        <pc:spChg chg="add del">
          <ac:chgData name="Csongor Péter Solti" userId="8ab95b05-888a-4fe7-aa2e-e571aa39b1c5" providerId="ADAL" clId="{0B1D1D86-C141-42B8-A321-ACC547ECBA59}" dt="2022-10-23T16:45:29.784" v="2632" actId="26606"/>
          <ac:spMkLst>
            <pc:docMk/>
            <pc:sldMk cId="278646489" sldId="266"/>
            <ac:spMk id="34" creationId="{33CBE267-1877-479F-82F0-E4BAA5BCE76F}"/>
          </ac:spMkLst>
        </pc:spChg>
        <pc:spChg chg="add del">
          <ac:chgData name="Csongor Péter Solti" userId="8ab95b05-888a-4fe7-aa2e-e571aa39b1c5" providerId="ADAL" clId="{0B1D1D86-C141-42B8-A321-ACC547ECBA59}" dt="2022-10-23T16:45:29.784" v="2632" actId="26606"/>
          <ac:spMkLst>
            <pc:docMk/>
            <pc:sldMk cId="278646489" sldId="266"/>
            <ac:spMk id="35" creationId="{F2EA12E3-1C9E-43D7-ABCC-C16A6ED4B0AE}"/>
          </ac:spMkLst>
        </pc:spChg>
        <pc:spChg chg="add del">
          <ac:chgData name="Csongor Péter Solti" userId="8ab95b05-888a-4fe7-aa2e-e571aa39b1c5" providerId="ADAL" clId="{0B1D1D86-C141-42B8-A321-ACC547ECBA59}" dt="2022-10-23T16:45:31.153" v="2634" actId="26606"/>
          <ac:spMkLst>
            <pc:docMk/>
            <pc:sldMk cId="278646489" sldId="266"/>
            <ac:spMk id="37" creationId="{87A9A6A7-E39F-4FDE-84E7-DF614CAD5F5C}"/>
          </ac:spMkLst>
        </pc:spChg>
        <pc:spChg chg="add del">
          <ac:chgData name="Csongor Péter Solti" userId="8ab95b05-888a-4fe7-aa2e-e571aa39b1c5" providerId="ADAL" clId="{0B1D1D86-C141-42B8-A321-ACC547ECBA59}" dt="2022-10-23T16:45:31.153" v="2634" actId="26606"/>
          <ac:spMkLst>
            <pc:docMk/>
            <pc:sldMk cId="278646489" sldId="266"/>
            <ac:spMk id="38" creationId="{1EFB6BDD-6CEB-4245-A31D-D56E4BEB0FDC}"/>
          </ac:spMkLst>
        </pc:spChg>
        <pc:spChg chg="add del">
          <ac:chgData name="Csongor Péter Solti" userId="8ab95b05-888a-4fe7-aa2e-e571aa39b1c5" providerId="ADAL" clId="{0B1D1D86-C141-42B8-A321-ACC547ECBA59}" dt="2022-10-23T16:45:33.240" v="2636" actId="26606"/>
          <ac:spMkLst>
            <pc:docMk/>
            <pc:sldMk cId="278646489" sldId="266"/>
            <ac:spMk id="40" creationId="{B95B9BA8-1D69-4796-85F5-B6D0BD52354B}"/>
          </ac:spMkLst>
        </pc:spChg>
        <pc:spChg chg="add del">
          <ac:chgData name="Csongor Péter Solti" userId="8ab95b05-888a-4fe7-aa2e-e571aa39b1c5" providerId="ADAL" clId="{0B1D1D86-C141-42B8-A321-ACC547ECBA59}" dt="2022-10-23T16:45:33.945" v="2638" actId="26606"/>
          <ac:spMkLst>
            <pc:docMk/>
            <pc:sldMk cId="278646489" sldId="266"/>
            <ac:spMk id="42" creationId="{3CD9DF72-87A3-404E-A828-84CBF11A8303}"/>
          </ac:spMkLst>
        </pc:spChg>
        <pc:spChg chg="add del">
          <ac:chgData name="Csongor Péter Solti" userId="8ab95b05-888a-4fe7-aa2e-e571aa39b1c5" providerId="ADAL" clId="{0B1D1D86-C141-42B8-A321-ACC547ECBA59}" dt="2022-10-23T17:05:16.647" v="3126" actId="26606"/>
          <ac:spMkLst>
            <pc:docMk/>
            <pc:sldMk cId="278646489" sldId="266"/>
            <ac:spMk id="45" creationId="{8F23F8A3-8FD7-4779-8323-FDC26BE99889}"/>
          </ac:spMkLst>
        </pc:spChg>
        <pc:spChg chg="add del">
          <ac:chgData name="Csongor Péter Solti" userId="8ab95b05-888a-4fe7-aa2e-e571aa39b1c5" providerId="ADAL" clId="{0B1D1D86-C141-42B8-A321-ACC547ECBA59}" dt="2022-10-23T17:05:16.647" v="3126" actId="26606"/>
          <ac:spMkLst>
            <pc:docMk/>
            <pc:sldMk cId="278646489" sldId="266"/>
            <ac:spMk id="46" creationId="{F605C4CC-A25C-416F-8333-7CB7DC97D870}"/>
          </ac:spMkLst>
        </pc:spChg>
        <pc:spChg chg="add">
          <ac:chgData name="Csongor Péter Solti" userId="8ab95b05-888a-4fe7-aa2e-e571aa39b1c5" providerId="ADAL" clId="{0B1D1D86-C141-42B8-A321-ACC547ECBA59}" dt="2022-10-23T17:05:16.647" v="3126" actId="26606"/>
          <ac:spMkLst>
            <pc:docMk/>
            <pc:sldMk cId="278646489" sldId="266"/>
            <ac:spMk id="51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7:05:16.647" v="3126" actId="26606"/>
          <ac:picMkLst>
            <pc:docMk/>
            <pc:sldMk cId="278646489" sldId="266"/>
            <ac:picMk id="5" creationId="{17BBBF20-6ADF-5207-C5DE-4C48CB037684}"/>
          </ac:picMkLst>
        </pc:picChg>
        <pc:cxnChg chg="add del">
          <ac:chgData name="Csongor Péter Solti" userId="8ab95b05-888a-4fe7-aa2e-e571aa39b1c5" providerId="ADAL" clId="{0B1D1D86-C141-42B8-A321-ACC547ECBA59}" dt="2022-10-23T16:45:08.545" v="2626" actId="26606"/>
          <ac:cxnSpMkLst>
            <pc:docMk/>
            <pc:sldMk cId="278646489" sldId="266"/>
            <ac:cxnSpMk id="22" creationId="{20E3A342-4D61-4E3F-AF90-1AB42AEB96CC}"/>
          </ac:cxnSpMkLst>
        </pc:cxnChg>
        <pc:cxnChg chg="add del">
          <ac:chgData name="Csongor Péter Solti" userId="8ab95b05-888a-4fe7-aa2e-e571aa39b1c5" providerId="ADAL" clId="{0B1D1D86-C141-42B8-A321-ACC547ECBA59}" dt="2022-10-23T16:45:33.945" v="2638" actId="26606"/>
          <ac:cxnSpMkLst>
            <pc:docMk/>
            <pc:sldMk cId="278646489" sldId="266"/>
            <ac:cxnSpMk id="43" creationId="{20E3A342-4D61-4E3F-AF90-1AB42AEB96CC}"/>
          </ac:cxnSpMkLst>
        </pc:cxnChg>
      </pc:sldChg>
      <pc:sldChg chg="new del">
        <pc:chgData name="Csongor Péter Solti" userId="8ab95b05-888a-4fe7-aa2e-e571aa39b1c5" providerId="ADAL" clId="{0B1D1D86-C141-42B8-A321-ACC547ECBA59}" dt="2022-10-23T15:32:41.916" v="2361" actId="680"/>
        <pc:sldMkLst>
          <pc:docMk/>
          <pc:sldMk cId="1941353020" sldId="266"/>
        </pc:sldMkLst>
      </pc:sldChg>
      <pc:sldChg chg="addSp delSp modSp new mod setBg setClrOvrMap">
        <pc:chgData name="Csongor Péter Solti" userId="8ab95b05-888a-4fe7-aa2e-e571aa39b1c5" providerId="ADAL" clId="{0B1D1D86-C141-42B8-A321-ACC547ECBA59}" dt="2022-10-23T17:04:37.481" v="3123" actId="26606"/>
        <pc:sldMkLst>
          <pc:docMk/>
          <pc:sldMk cId="973335979" sldId="267"/>
        </pc:sldMkLst>
        <pc:spChg chg="mod">
          <ac:chgData name="Csongor Péter Solti" userId="8ab95b05-888a-4fe7-aa2e-e571aa39b1c5" providerId="ADAL" clId="{0B1D1D86-C141-42B8-A321-ACC547ECBA59}" dt="2022-10-23T17:04:37.481" v="3123" actId="26606"/>
          <ac:spMkLst>
            <pc:docMk/>
            <pc:sldMk cId="973335979" sldId="267"/>
            <ac:spMk id="2" creationId="{42329162-CDD0-1737-188D-D542D8CCEB1F}"/>
          </ac:spMkLst>
        </pc:spChg>
        <pc:spChg chg="mod">
          <ac:chgData name="Csongor Péter Solti" userId="8ab95b05-888a-4fe7-aa2e-e571aa39b1c5" providerId="ADAL" clId="{0B1D1D86-C141-42B8-A321-ACC547ECBA59}" dt="2022-10-23T17:04:37.481" v="3123" actId="26606"/>
          <ac:spMkLst>
            <pc:docMk/>
            <pc:sldMk cId="973335979" sldId="267"/>
            <ac:spMk id="3" creationId="{D8726209-B3B8-D764-64A9-52D245E40830}"/>
          </ac:spMkLst>
        </pc:spChg>
        <pc:spChg chg="add del">
          <ac:chgData name="Csongor Péter Solti" userId="8ab95b05-888a-4fe7-aa2e-e571aa39b1c5" providerId="ADAL" clId="{0B1D1D86-C141-42B8-A321-ACC547ECBA59}" dt="2022-10-23T17:04:37.481" v="3123" actId="26606"/>
          <ac:spMkLst>
            <pc:docMk/>
            <pc:sldMk cId="973335979" sldId="267"/>
            <ac:spMk id="10" creationId="{8F23F8A3-8FD7-4779-8323-FDC26BE99889}"/>
          </ac:spMkLst>
        </pc:spChg>
        <pc:spChg chg="add del">
          <ac:chgData name="Csongor Péter Solti" userId="8ab95b05-888a-4fe7-aa2e-e571aa39b1c5" providerId="ADAL" clId="{0B1D1D86-C141-42B8-A321-ACC547ECBA59}" dt="2022-10-23T17:04:37.481" v="3123" actId="26606"/>
          <ac:spMkLst>
            <pc:docMk/>
            <pc:sldMk cId="973335979" sldId="267"/>
            <ac:spMk id="12" creationId="{F605C4CC-A25C-416F-8333-7CB7DC97D870}"/>
          </ac:spMkLst>
        </pc:spChg>
        <pc:spChg chg="add del">
          <ac:chgData name="Csongor Péter Solti" userId="8ab95b05-888a-4fe7-aa2e-e571aa39b1c5" providerId="ADAL" clId="{0B1D1D86-C141-42B8-A321-ACC547ECBA59}" dt="2022-10-23T17:04:30.090" v="3112" actId="26606"/>
          <ac:spMkLst>
            <pc:docMk/>
            <pc:sldMk cId="973335979" sldId="267"/>
            <ac:spMk id="17" creationId="{675FFAD0-2409-47F2-980A-2CF4FFC69BE2}"/>
          </ac:spMkLst>
        </pc:spChg>
        <pc:spChg chg="add del">
          <ac:chgData name="Csongor Péter Solti" userId="8ab95b05-888a-4fe7-aa2e-e571aa39b1c5" providerId="ADAL" clId="{0B1D1D86-C141-42B8-A321-ACC547ECBA59}" dt="2022-10-23T17:04:30.090" v="3112" actId="26606"/>
          <ac:spMkLst>
            <pc:docMk/>
            <pc:sldMk cId="973335979" sldId="267"/>
            <ac:spMk id="19" creationId="{CBB2B1F0-0DD6-4744-9A46-7A344FB48E40}"/>
          </ac:spMkLst>
        </pc:spChg>
        <pc:spChg chg="add del">
          <ac:chgData name="Csongor Péter Solti" userId="8ab95b05-888a-4fe7-aa2e-e571aa39b1c5" providerId="ADAL" clId="{0B1D1D86-C141-42B8-A321-ACC547ECBA59}" dt="2022-10-23T17:04:30.090" v="3112" actId="26606"/>
          <ac:spMkLst>
            <pc:docMk/>
            <pc:sldMk cId="973335979" sldId="267"/>
            <ac:spMk id="21" creationId="{52D502E5-F6B4-4D58-B4AE-FC466FF15EE8}"/>
          </ac:spMkLst>
        </pc:spChg>
        <pc:spChg chg="add del">
          <ac:chgData name="Csongor Péter Solti" userId="8ab95b05-888a-4fe7-aa2e-e571aa39b1c5" providerId="ADAL" clId="{0B1D1D86-C141-42B8-A321-ACC547ECBA59}" dt="2022-10-23T17:04:30.090" v="3112" actId="26606"/>
          <ac:spMkLst>
            <pc:docMk/>
            <pc:sldMk cId="973335979" sldId="267"/>
            <ac:spMk id="23" creationId="{9DECDBF4-02B6-4BB4-B65B-B8107AD6A9E8}"/>
          </ac:spMkLst>
        </pc:spChg>
        <pc:spChg chg="add del">
          <ac:chgData name="Csongor Péter Solti" userId="8ab95b05-888a-4fe7-aa2e-e571aa39b1c5" providerId="ADAL" clId="{0B1D1D86-C141-42B8-A321-ACC547ECBA59}" dt="2022-10-23T17:04:31.589" v="3114" actId="26606"/>
          <ac:spMkLst>
            <pc:docMk/>
            <pc:sldMk cId="973335979" sldId="267"/>
            <ac:spMk id="25" creationId="{5E8D2E83-FB3A-40E7-A9E5-7AB389D612B4}"/>
          </ac:spMkLst>
        </pc:spChg>
        <pc:spChg chg="add del">
          <ac:chgData name="Csongor Péter Solti" userId="8ab95b05-888a-4fe7-aa2e-e571aa39b1c5" providerId="ADAL" clId="{0B1D1D86-C141-42B8-A321-ACC547ECBA59}" dt="2022-10-23T17:04:33.337" v="3116" actId="26606"/>
          <ac:spMkLst>
            <pc:docMk/>
            <pc:sldMk cId="973335979" sldId="267"/>
            <ac:spMk id="27" creationId="{25E8815A-9407-4234-B08F-A1E49DCD7F37}"/>
          </ac:spMkLst>
        </pc:spChg>
        <pc:spChg chg="add del">
          <ac:chgData name="Csongor Péter Solti" userId="8ab95b05-888a-4fe7-aa2e-e571aa39b1c5" providerId="ADAL" clId="{0B1D1D86-C141-42B8-A321-ACC547ECBA59}" dt="2022-10-23T17:04:33.337" v="3116" actId="26606"/>
          <ac:spMkLst>
            <pc:docMk/>
            <pc:sldMk cId="973335979" sldId="267"/>
            <ac:spMk id="28" creationId="{AD72D4D1-076F-49D3-9889-EFC4F6D7CA66}"/>
          </ac:spMkLst>
        </pc:spChg>
        <pc:spChg chg="add del">
          <ac:chgData name="Csongor Péter Solti" userId="8ab95b05-888a-4fe7-aa2e-e571aa39b1c5" providerId="ADAL" clId="{0B1D1D86-C141-42B8-A321-ACC547ECBA59}" dt="2022-10-23T17:04:33.337" v="3116" actId="26606"/>
          <ac:spMkLst>
            <pc:docMk/>
            <pc:sldMk cId="973335979" sldId="267"/>
            <ac:spMk id="29" creationId="{C9C56819-FD02-4626-ABF5-85C7463C990D}"/>
          </ac:spMkLst>
        </pc:spChg>
        <pc:spChg chg="add del">
          <ac:chgData name="Csongor Péter Solti" userId="8ab95b05-888a-4fe7-aa2e-e571aa39b1c5" providerId="ADAL" clId="{0B1D1D86-C141-42B8-A321-ACC547ECBA59}" dt="2022-10-23T17:04:35.178" v="3118" actId="26606"/>
          <ac:spMkLst>
            <pc:docMk/>
            <pc:sldMk cId="973335979" sldId="267"/>
            <ac:spMk id="31" creationId="{5E8D2E83-FB3A-40E7-A9E5-7AB389D612B4}"/>
          </ac:spMkLst>
        </pc:spChg>
        <pc:spChg chg="add del">
          <ac:chgData name="Csongor Péter Solti" userId="8ab95b05-888a-4fe7-aa2e-e571aa39b1c5" providerId="ADAL" clId="{0B1D1D86-C141-42B8-A321-ACC547ECBA59}" dt="2022-10-23T17:04:36.423" v="3120" actId="26606"/>
          <ac:spMkLst>
            <pc:docMk/>
            <pc:sldMk cId="973335979" sldId="267"/>
            <ac:spMk id="33" creationId="{25E8815A-9407-4234-B08F-A1E49DCD7F37}"/>
          </ac:spMkLst>
        </pc:spChg>
        <pc:spChg chg="add del">
          <ac:chgData name="Csongor Péter Solti" userId="8ab95b05-888a-4fe7-aa2e-e571aa39b1c5" providerId="ADAL" clId="{0B1D1D86-C141-42B8-A321-ACC547ECBA59}" dt="2022-10-23T17:04:36.423" v="3120" actId="26606"/>
          <ac:spMkLst>
            <pc:docMk/>
            <pc:sldMk cId="973335979" sldId="267"/>
            <ac:spMk id="34" creationId="{AD72D4D1-076F-49D3-9889-EFC4F6D7CA66}"/>
          </ac:spMkLst>
        </pc:spChg>
        <pc:spChg chg="add del">
          <ac:chgData name="Csongor Péter Solti" userId="8ab95b05-888a-4fe7-aa2e-e571aa39b1c5" providerId="ADAL" clId="{0B1D1D86-C141-42B8-A321-ACC547ECBA59}" dt="2022-10-23T17:04:36.423" v="3120" actId="26606"/>
          <ac:spMkLst>
            <pc:docMk/>
            <pc:sldMk cId="973335979" sldId="267"/>
            <ac:spMk id="35" creationId="{C9C56819-FD02-4626-ABF5-85C7463C990D}"/>
          </ac:spMkLst>
        </pc:spChg>
        <pc:spChg chg="add del">
          <ac:chgData name="Csongor Péter Solti" userId="8ab95b05-888a-4fe7-aa2e-e571aa39b1c5" providerId="ADAL" clId="{0B1D1D86-C141-42B8-A321-ACC547ECBA59}" dt="2022-10-23T17:04:37.476" v="3122" actId="26606"/>
          <ac:spMkLst>
            <pc:docMk/>
            <pc:sldMk cId="973335979" sldId="267"/>
            <ac:spMk id="37" creationId="{675FFAD0-2409-47F2-980A-2CF4FFC69BE2}"/>
          </ac:spMkLst>
        </pc:spChg>
        <pc:spChg chg="add del">
          <ac:chgData name="Csongor Péter Solti" userId="8ab95b05-888a-4fe7-aa2e-e571aa39b1c5" providerId="ADAL" clId="{0B1D1D86-C141-42B8-A321-ACC547ECBA59}" dt="2022-10-23T17:04:37.476" v="3122" actId="26606"/>
          <ac:spMkLst>
            <pc:docMk/>
            <pc:sldMk cId="973335979" sldId="267"/>
            <ac:spMk id="38" creationId="{CBB2B1F0-0DD6-4744-9A46-7A344FB48E40}"/>
          </ac:spMkLst>
        </pc:spChg>
        <pc:spChg chg="add del">
          <ac:chgData name="Csongor Péter Solti" userId="8ab95b05-888a-4fe7-aa2e-e571aa39b1c5" providerId="ADAL" clId="{0B1D1D86-C141-42B8-A321-ACC547ECBA59}" dt="2022-10-23T17:04:37.476" v="3122" actId="26606"/>
          <ac:spMkLst>
            <pc:docMk/>
            <pc:sldMk cId="973335979" sldId="267"/>
            <ac:spMk id="39" creationId="{52D502E5-F6B4-4D58-B4AE-FC466FF15EE8}"/>
          </ac:spMkLst>
        </pc:spChg>
        <pc:spChg chg="add del">
          <ac:chgData name="Csongor Péter Solti" userId="8ab95b05-888a-4fe7-aa2e-e571aa39b1c5" providerId="ADAL" clId="{0B1D1D86-C141-42B8-A321-ACC547ECBA59}" dt="2022-10-23T17:04:37.476" v="3122" actId="26606"/>
          <ac:spMkLst>
            <pc:docMk/>
            <pc:sldMk cId="973335979" sldId="267"/>
            <ac:spMk id="40" creationId="{9DECDBF4-02B6-4BB4-B65B-B8107AD6A9E8}"/>
          </ac:spMkLst>
        </pc:spChg>
        <pc:spChg chg="add">
          <ac:chgData name="Csongor Péter Solti" userId="8ab95b05-888a-4fe7-aa2e-e571aa39b1c5" providerId="ADAL" clId="{0B1D1D86-C141-42B8-A321-ACC547ECBA59}" dt="2022-10-23T17:04:37.481" v="3123" actId="26606"/>
          <ac:spMkLst>
            <pc:docMk/>
            <pc:sldMk cId="973335979" sldId="267"/>
            <ac:spMk id="42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7:04:37.481" v="3123" actId="26606"/>
          <ac:picMkLst>
            <pc:docMk/>
            <pc:sldMk cId="973335979" sldId="267"/>
            <ac:picMk id="5" creationId="{CFA112BE-8952-9989-8337-5148F767983B}"/>
          </ac:picMkLst>
        </pc:picChg>
      </pc:sldChg>
      <pc:sldChg chg="addSp modSp new mod setBg setClrOvrMap">
        <pc:chgData name="Csongor Péter Solti" userId="8ab95b05-888a-4fe7-aa2e-e571aa39b1c5" providerId="ADAL" clId="{0B1D1D86-C141-42B8-A321-ACC547ECBA59}" dt="2022-10-23T17:04:42.266" v="3124" actId="26606"/>
        <pc:sldMkLst>
          <pc:docMk/>
          <pc:sldMk cId="2501103713" sldId="268"/>
        </pc:sldMkLst>
        <pc:spChg chg="mod">
          <ac:chgData name="Csongor Péter Solti" userId="8ab95b05-888a-4fe7-aa2e-e571aa39b1c5" providerId="ADAL" clId="{0B1D1D86-C141-42B8-A321-ACC547ECBA59}" dt="2022-10-23T17:04:42.266" v="3124" actId="26606"/>
          <ac:spMkLst>
            <pc:docMk/>
            <pc:sldMk cId="2501103713" sldId="268"/>
            <ac:spMk id="2" creationId="{40363B2A-43A5-2791-A3E1-4FD6F5CCD529}"/>
          </ac:spMkLst>
        </pc:spChg>
        <pc:spChg chg="mod">
          <ac:chgData name="Csongor Péter Solti" userId="8ab95b05-888a-4fe7-aa2e-e571aa39b1c5" providerId="ADAL" clId="{0B1D1D86-C141-42B8-A321-ACC547ECBA59}" dt="2022-10-23T17:04:42.266" v="3124" actId="26606"/>
          <ac:spMkLst>
            <pc:docMk/>
            <pc:sldMk cId="2501103713" sldId="268"/>
            <ac:spMk id="3" creationId="{FD67311C-4783-39F5-15B3-FCBA2D7CCF65}"/>
          </ac:spMkLst>
        </pc:spChg>
        <pc:spChg chg="add">
          <ac:chgData name="Csongor Péter Solti" userId="8ab95b05-888a-4fe7-aa2e-e571aa39b1c5" providerId="ADAL" clId="{0B1D1D86-C141-42B8-A321-ACC547ECBA59}" dt="2022-10-23T17:04:42.266" v="3124" actId="26606"/>
          <ac:spMkLst>
            <pc:docMk/>
            <pc:sldMk cId="2501103713" sldId="268"/>
            <ac:spMk id="10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7:04:42.266" v="3124" actId="26606"/>
          <ac:picMkLst>
            <pc:docMk/>
            <pc:sldMk cId="2501103713" sldId="268"/>
            <ac:picMk id="5" creationId="{A7B38D24-7FBD-541C-0F72-2578F82419FF}"/>
          </ac:picMkLst>
        </pc:picChg>
      </pc:sldChg>
      <pc:sldChg chg="addSp delSp modSp new mod setBg setClrOvrMap">
        <pc:chgData name="Csongor Péter Solti" userId="8ab95b05-888a-4fe7-aa2e-e571aa39b1c5" providerId="ADAL" clId="{0B1D1D86-C141-42B8-A321-ACC547ECBA59}" dt="2022-10-23T17:23:42.063" v="3411" actId="26606"/>
        <pc:sldMkLst>
          <pc:docMk/>
          <pc:sldMk cId="1555220245" sldId="269"/>
        </pc:sldMkLst>
        <pc:spChg chg="mod">
          <ac:chgData name="Csongor Péter Solti" userId="8ab95b05-888a-4fe7-aa2e-e571aa39b1c5" providerId="ADAL" clId="{0B1D1D86-C141-42B8-A321-ACC547ECBA59}" dt="2022-10-23T17:23:42.061" v="3410" actId="26606"/>
          <ac:spMkLst>
            <pc:docMk/>
            <pc:sldMk cId="1555220245" sldId="269"/>
            <ac:spMk id="2" creationId="{75E85915-A457-0B35-CE76-CD78E2EDB1EA}"/>
          </ac:spMkLst>
        </pc:spChg>
        <pc:spChg chg="mod">
          <ac:chgData name="Csongor Péter Solti" userId="8ab95b05-888a-4fe7-aa2e-e571aa39b1c5" providerId="ADAL" clId="{0B1D1D86-C141-42B8-A321-ACC547ECBA59}" dt="2022-10-23T17:23:42.061" v="3410" actId="26606"/>
          <ac:spMkLst>
            <pc:docMk/>
            <pc:sldMk cId="1555220245" sldId="269"/>
            <ac:spMk id="3" creationId="{B627F60F-3DC8-CB09-2E33-53BC23E37061}"/>
          </ac:spMkLst>
        </pc:spChg>
        <pc:spChg chg="add del">
          <ac:chgData name="Csongor Péter Solti" userId="8ab95b05-888a-4fe7-aa2e-e571aa39b1c5" providerId="ADAL" clId="{0B1D1D86-C141-42B8-A321-ACC547ECBA59}" dt="2022-10-23T17:23:42.063" v="3411" actId="26606"/>
          <ac:spMkLst>
            <pc:docMk/>
            <pc:sldMk cId="1555220245" sldId="269"/>
            <ac:spMk id="10" creationId="{5E8D2E83-FB3A-40E7-A9E5-7AB389D612B4}"/>
          </ac:spMkLst>
        </pc:spChg>
        <pc:spChg chg="add del">
          <ac:chgData name="Csongor Péter Solti" userId="8ab95b05-888a-4fe7-aa2e-e571aa39b1c5" providerId="ADAL" clId="{0B1D1D86-C141-42B8-A321-ACC547ECBA59}" dt="2022-10-23T17:23:42.061" v="3410" actId="26606"/>
          <ac:spMkLst>
            <pc:docMk/>
            <pc:sldMk cId="1555220245" sldId="269"/>
            <ac:spMk id="15" creationId="{7C432AFE-B3D2-4BFF-BF8F-96C27AFF1AC7}"/>
          </ac:spMkLst>
        </pc:spChg>
        <pc:spChg chg="add del">
          <ac:chgData name="Csongor Péter Solti" userId="8ab95b05-888a-4fe7-aa2e-e571aa39b1c5" providerId="ADAL" clId="{0B1D1D86-C141-42B8-A321-ACC547ECBA59}" dt="2022-10-23T17:23:42.061" v="3410" actId="26606"/>
          <ac:spMkLst>
            <pc:docMk/>
            <pc:sldMk cId="1555220245" sldId="269"/>
            <ac:spMk id="17" creationId="{AF2F604E-43BE-4DC3-B983-E071523364F8}"/>
          </ac:spMkLst>
        </pc:spChg>
        <pc:spChg chg="add del">
          <ac:chgData name="Csongor Péter Solti" userId="8ab95b05-888a-4fe7-aa2e-e571aa39b1c5" providerId="ADAL" clId="{0B1D1D86-C141-42B8-A321-ACC547ECBA59}" dt="2022-10-23T17:23:42.061" v="3410" actId="26606"/>
          <ac:spMkLst>
            <pc:docMk/>
            <pc:sldMk cId="1555220245" sldId="269"/>
            <ac:spMk id="19" creationId="{08C9B587-E65E-4B52-B37C-ABEBB6E87928}"/>
          </ac:spMkLst>
        </pc:spChg>
        <pc:spChg chg="add">
          <ac:chgData name="Csongor Péter Solti" userId="8ab95b05-888a-4fe7-aa2e-e571aa39b1c5" providerId="ADAL" clId="{0B1D1D86-C141-42B8-A321-ACC547ECBA59}" dt="2022-10-23T17:23:42.063" v="3411" actId="26606"/>
          <ac:spMkLst>
            <pc:docMk/>
            <pc:sldMk cId="1555220245" sldId="269"/>
            <ac:spMk id="21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7:23:42.061" v="3410" actId="26606"/>
          <ac:picMkLst>
            <pc:docMk/>
            <pc:sldMk cId="1555220245" sldId="269"/>
            <ac:picMk id="5" creationId="{A94DBD80-27AB-FB0B-58C9-40D5F1364698}"/>
          </ac:picMkLst>
        </pc:picChg>
      </pc:sldChg>
      <pc:sldChg chg="addSp modSp new mod setBg setClrOvrMap">
        <pc:chgData name="Csongor Péter Solti" userId="8ab95b05-888a-4fe7-aa2e-e571aa39b1c5" providerId="ADAL" clId="{0B1D1D86-C141-42B8-A321-ACC547ECBA59}" dt="2022-10-23T18:19:42.837" v="3659" actId="26606"/>
        <pc:sldMkLst>
          <pc:docMk/>
          <pc:sldMk cId="2164141647" sldId="270"/>
        </pc:sldMkLst>
        <pc:spChg chg="mod">
          <ac:chgData name="Csongor Péter Solti" userId="8ab95b05-888a-4fe7-aa2e-e571aa39b1c5" providerId="ADAL" clId="{0B1D1D86-C141-42B8-A321-ACC547ECBA59}" dt="2022-10-23T18:19:42.837" v="3659" actId="26606"/>
          <ac:spMkLst>
            <pc:docMk/>
            <pc:sldMk cId="2164141647" sldId="270"/>
            <ac:spMk id="2" creationId="{74B4F191-F12F-9AAB-A015-EA8293070BE0}"/>
          </ac:spMkLst>
        </pc:spChg>
        <pc:spChg chg="mod">
          <ac:chgData name="Csongor Péter Solti" userId="8ab95b05-888a-4fe7-aa2e-e571aa39b1c5" providerId="ADAL" clId="{0B1D1D86-C141-42B8-A321-ACC547ECBA59}" dt="2022-10-23T18:19:42.837" v="3659" actId="26606"/>
          <ac:spMkLst>
            <pc:docMk/>
            <pc:sldMk cId="2164141647" sldId="270"/>
            <ac:spMk id="3" creationId="{3D5092EB-8D5B-96FB-2691-652E21356CB7}"/>
          </ac:spMkLst>
        </pc:spChg>
        <pc:spChg chg="add">
          <ac:chgData name="Csongor Péter Solti" userId="8ab95b05-888a-4fe7-aa2e-e571aa39b1c5" providerId="ADAL" clId="{0B1D1D86-C141-42B8-A321-ACC547ECBA59}" dt="2022-10-23T18:19:42.837" v="3659" actId="26606"/>
          <ac:spMkLst>
            <pc:docMk/>
            <pc:sldMk cId="2164141647" sldId="270"/>
            <ac:spMk id="10" creationId="{5E8D2E83-FB3A-40E7-A9E5-7AB389D612B4}"/>
          </ac:spMkLst>
        </pc:spChg>
        <pc:picChg chg="add mod ord">
          <ac:chgData name="Csongor Péter Solti" userId="8ab95b05-888a-4fe7-aa2e-e571aa39b1c5" providerId="ADAL" clId="{0B1D1D86-C141-42B8-A321-ACC547ECBA59}" dt="2022-10-23T18:19:42.837" v="3659" actId="26606"/>
          <ac:picMkLst>
            <pc:docMk/>
            <pc:sldMk cId="2164141647" sldId="270"/>
            <ac:picMk id="5" creationId="{5C4DF419-5C26-746B-C8FF-FA19353AEA21}"/>
          </ac:picMkLst>
        </pc:picChg>
      </pc:sldChg>
      <pc:sldChg chg="addSp delSp modSp new mod setBg setClrOvrMap">
        <pc:chgData name="Csongor Péter Solti" userId="8ab95b05-888a-4fe7-aa2e-e571aa39b1c5" providerId="ADAL" clId="{0B1D1D86-C141-42B8-A321-ACC547ECBA59}" dt="2022-10-23T18:34:35.664" v="4003" actId="26606"/>
        <pc:sldMkLst>
          <pc:docMk/>
          <pc:sldMk cId="975006144" sldId="271"/>
        </pc:sldMkLst>
        <pc:spChg chg="mod">
          <ac:chgData name="Csongor Péter Solti" userId="8ab95b05-888a-4fe7-aa2e-e571aa39b1c5" providerId="ADAL" clId="{0B1D1D86-C141-42B8-A321-ACC547ECBA59}" dt="2022-10-23T18:34:24.479" v="4000" actId="26606"/>
          <ac:spMkLst>
            <pc:docMk/>
            <pc:sldMk cId="975006144" sldId="271"/>
            <ac:spMk id="2" creationId="{D8B28E7A-7EED-5CDD-7231-F651D301BC62}"/>
          </ac:spMkLst>
        </pc:spChg>
        <pc:spChg chg="mod">
          <ac:chgData name="Csongor Péter Solti" userId="8ab95b05-888a-4fe7-aa2e-e571aa39b1c5" providerId="ADAL" clId="{0B1D1D86-C141-42B8-A321-ACC547ECBA59}" dt="2022-10-23T18:34:24.479" v="4000" actId="26606"/>
          <ac:spMkLst>
            <pc:docMk/>
            <pc:sldMk cId="975006144" sldId="271"/>
            <ac:spMk id="3" creationId="{DDB96784-B87C-832C-FF73-0F787BDBC7A7}"/>
          </ac:spMkLst>
        </pc:spChg>
        <pc:spChg chg="add del">
          <ac:chgData name="Csongor Péter Solti" userId="8ab95b05-888a-4fe7-aa2e-e571aa39b1c5" providerId="ADAL" clId="{0B1D1D86-C141-42B8-A321-ACC547ECBA59}" dt="2022-10-23T18:34:35.664" v="4003" actId="26606"/>
          <ac:spMkLst>
            <pc:docMk/>
            <pc:sldMk cId="975006144" sldId="271"/>
            <ac:spMk id="12" creationId="{5E8D2E83-FB3A-40E7-A9E5-7AB389D612B4}"/>
          </ac:spMkLst>
        </pc:spChg>
        <pc:spChg chg="add">
          <ac:chgData name="Csongor Péter Solti" userId="8ab95b05-888a-4fe7-aa2e-e571aa39b1c5" providerId="ADAL" clId="{0B1D1D86-C141-42B8-A321-ACC547ECBA59}" dt="2022-10-23T18:34:35.664" v="4003" actId="26606"/>
          <ac:spMkLst>
            <pc:docMk/>
            <pc:sldMk cId="975006144" sldId="271"/>
            <ac:spMk id="17" creationId="{5E8D2E83-FB3A-40E7-A9E5-7AB389D612B4}"/>
          </ac:spMkLst>
        </pc:spChg>
        <pc:picChg chg="add del mod">
          <ac:chgData name="Csongor Péter Solti" userId="8ab95b05-888a-4fe7-aa2e-e571aa39b1c5" providerId="ADAL" clId="{0B1D1D86-C141-42B8-A321-ACC547ECBA59}" dt="2022-10-23T18:33:41.100" v="3998"/>
          <ac:picMkLst>
            <pc:docMk/>
            <pc:sldMk cId="975006144" sldId="271"/>
            <ac:picMk id="5" creationId="{23CA5D55-1299-5495-6D24-61118A683053}"/>
          </ac:picMkLst>
        </pc:picChg>
        <pc:picChg chg="add mod ord">
          <ac:chgData name="Csongor Péter Solti" userId="8ab95b05-888a-4fe7-aa2e-e571aa39b1c5" providerId="ADAL" clId="{0B1D1D86-C141-42B8-A321-ACC547ECBA59}" dt="2022-10-23T18:34:32.293" v="4002" actId="1076"/>
          <ac:picMkLst>
            <pc:docMk/>
            <pc:sldMk cId="975006144" sldId="271"/>
            <ac:picMk id="7" creationId="{89B9FC48-E620-536C-5E37-52F6BCEB4563}"/>
          </ac:picMkLst>
        </pc:picChg>
      </pc:sldChg>
      <pc:sldChg chg="addSp delSp modSp new mod setBg setClrOvrMap">
        <pc:chgData name="Csongor Péter Solti" userId="8ab95b05-888a-4fe7-aa2e-e571aa39b1c5" providerId="ADAL" clId="{0B1D1D86-C141-42B8-A321-ACC547ECBA59}" dt="2022-10-23T18:38:52.468" v="4172" actId="26606"/>
        <pc:sldMkLst>
          <pc:docMk/>
          <pc:sldMk cId="736222831" sldId="272"/>
        </pc:sldMkLst>
        <pc:spChg chg="mod">
          <ac:chgData name="Csongor Péter Solti" userId="8ab95b05-888a-4fe7-aa2e-e571aa39b1c5" providerId="ADAL" clId="{0B1D1D86-C141-42B8-A321-ACC547ECBA59}" dt="2022-10-23T18:38:52.468" v="4172" actId="26606"/>
          <ac:spMkLst>
            <pc:docMk/>
            <pc:sldMk cId="736222831" sldId="272"/>
            <ac:spMk id="2" creationId="{19839407-BFEB-CCC6-BB22-EF9BEAF39065}"/>
          </ac:spMkLst>
        </pc:spChg>
        <pc:spChg chg="add del mod">
          <ac:chgData name="Csongor Péter Solti" userId="8ab95b05-888a-4fe7-aa2e-e571aa39b1c5" providerId="ADAL" clId="{0B1D1D86-C141-42B8-A321-ACC547ECBA59}" dt="2022-10-23T18:38:26.875" v="4158" actId="26606"/>
          <ac:spMkLst>
            <pc:docMk/>
            <pc:sldMk cId="736222831" sldId="272"/>
            <ac:spMk id="3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03.144" v="4125" actId="26606"/>
          <ac:spMkLst>
            <pc:docMk/>
            <pc:sldMk cId="736222831" sldId="272"/>
            <ac:spMk id="8" creationId="{C7FA33FF-088D-4F16-95A2-2C64D353DEA8}"/>
          </ac:spMkLst>
        </pc:spChg>
        <pc:spChg chg="add del">
          <ac:chgData name="Csongor Péter Solti" userId="8ab95b05-888a-4fe7-aa2e-e571aa39b1c5" providerId="ADAL" clId="{0B1D1D86-C141-42B8-A321-ACC547ECBA59}" dt="2022-10-23T18:38:07.376" v="4129" actId="26606"/>
          <ac:spMkLst>
            <pc:docMk/>
            <pc:sldMk cId="736222831" sldId="272"/>
            <ac:spMk id="9" creationId="{B819A166-7571-4003-A6B8-B62034C3ED30}"/>
          </ac:spMkLst>
        </pc:spChg>
        <pc:spChg chg="add del">
          <ac:chgData name="Csongor Péter Solti" userId="8ab95b05-888a-4fe7-aa2e-e571aa39b1c5" providerId="ADAL" clId="{0B1D1D86-C141-42B8-A321-ACC547ECBA59}" dt="2022-10-23T18:38:03.144" v="4125" actId="26606"/>
          <ac:spMkLst>
            <pc:docMk/>
            <pc:sldMk cId="736222831" sldId="272"/>
            <ac:spMk id="10" creationId="{A376EFB1-01CF-419F-ABF1-2AF02BBFCBD1}"/>
          </ac:spMkLst>
        </pc:spChg>
        <pc:spChg chg="add del">
          <ac:chgData name="Csongor Péter Solti" userId="8ab95b05-888a-4fe7-aa2e-e571aa39b1c5" providerId="ADAL" clId="{0B1D1D86-C141-42B8-A321-ACC547ECBA59}" dt="2022-10-23T18:38:09.345" v="4131" actId="26606"/>
          <ac:spMkLst>
            <pc:docMk/>
            <pc:sldMk cId="736222831" sldId="272"/>
            <ac:spMk id="11" creationId="{9228552E-C8B1-4A80-8448-0787CE0FC704}"/>
          </ac:spMkLst>
        </pc:spChg>
        <pc:spChg chg="add del">
          <ac:chgData name="Csongor Péter Solti" userId="8ab95b05-888a-4fe7-aa2e-e571aa39b1c5" providerId="ADAL" clId="{0B1D1D86-C141-42B8-A321-ACC547ECBA59}" dt="2022-10-23T18:38:03.144" v="4125" actId="26606"/>
          <ac:spMkLst>
            <pc:docMk/>
            <pc:sldMk cId="736222831" sldId="272"/>
            <ac:spMk id="12" creationId="{FF9DEA15-78BD-4750-AA18-B9F28A6D5AB8}"/>
          </ac:spMkLst>
        </pc:spChg>
        <pc:spChg chg="add del">
          <ac:chgData name="Csongor Péter Solti" userId="8ab95b05-888a-4fe7-aa2e-e571aa39b1c5" providerId="ADAL" clId="{0B1D1D86-C141-42B8-A321-ACC547ECBA59}" dt="2022-10-23T18:38:04.586" v="4127" actId="26606"/>
          <ac:spMkLst>
            <pc:docMk/>
            <pc:sldMk cId="736222831" sldId="272"/>
            <ac:spMk id="14" creationId="{7CB4857B-ED7C-444D-9F04-2F885114A1C2}"/>
          </ac:spMkLst>
        </pc:spChg>
        <pc:spChg chg="add del">
          <ac:chgData name="Csongor Péter Solti" userId="8ab95b05-888a-4fe7-aa2e-e571aa39b1c5" providerId="ADAL" clId="{0B1D1D86-C141-42B8-A321-ACC547ECBA59}" dt="2022-10-23T18:38:04.586" v="4127" actId="26606"/>
          <ac:spMkLst>
            <pc:docMk/>
            <pc:sldMk cId="736222831" sldId="272"/>
            <ac:spMk id="15" creationId="{D18046FB-44EA-4FD8-A585-EA09A319B2D0}"/>
          </ac:spMkLst>
        </pc:spChg>
        <pc:spChg chg="add del">
          <ac:chgData name="Csongor Péter Solti" userId="8ab95b05-888a-4fe7-aa2e-e571aa39b1c5" providerId="ADAL" clId="{0B1D1D86-C141-42B8-A321-ACC547ECBA59}" dt="2022-10-23T18:38:04.586" v="4127" actId="26606"/>
          <ac:spMkLst>
            <pc:docMk/>
            <pc:sldMk cId="736222831" sldId="272"/>
            <ac:spMk id="16" creationId="{479F5F2B-8B58-4140-AE6A-51F6C67B18D9}"/>
          </ac:spMkLst>
        </pc:spChg>
        <pc:spChg chg="add del">
          <ac:chgData name="Csongor Péter Solti" userId="8ab95b05-888a-4fe7-aa2e-e571aa39b1c5" providerId="ADAL" clId="{0B1D1D86-C141-42B8-A321-ACC547ECBA59}" dt="2022-10-23T18:38:12.095" v="4133" actId="26606"/>
          <ac:spMkLst>
            <pc:docMk/>
            <pc:sldMk cId="736222831" sldId="272"/>
            <ac:spMk id="17" creationId="{B819A166-7571-4003-A6B8-B62034C3ED30}"/>
          </ac:spMkLst>
        </pc:spChg>
        <pc:spChg chg="add del">
          <ac:chgData name="Csongor Péter Solti" userId="8ab95b05-888a-4fe7-aa2e-e571aa39b1c5" providerId="ADAL" clId="{0B1D1D86-C141-42B8-A321-ACC547ECBA59}" dt="2022-10-23T18:38:12.525" v="4135" actId="26606"/>
          <ac:spMkLst>
            <pc:docMk/>
            <pc:sldMk cId="736222831" sldId="272"/>
            <ac:spMk id="20" creationId="{35DB3719-6FDC-4E5D-891D-FF40B7300F64}"/>
          </ac:spMkLst>
        </pc:spChg>
        <pc:spChg chg="add del">
          <ac:chgData name="Csongor Péter Solti" userId="8ab95b05-888a-4fe7-aa2e-e571aa39b1c5" providerId="ADAL" clId="{0B1D1D86-C141-42B8-A321-ACC547ECBA59}" dt="2022-10-23T18:38:12.525" v="4135" actId="26606"/>
          <ac:spMkLst>
            <pc:docMk/>
            <pc:sldMk cId="736222831" sldId="272"/>
            <ac:spMk id="21" creationId="{E0CBAC23-2E3F-4A90-BA59-F8299F6A5439}"/>
          </ac:spMkLst>
        </pc:spChg>
        <pc:spChg chg="add del">
          <ac:chgData name="Csongor Péter Solti" userId="8ab95b05-888a-4fe7-aa2e-e571aa39b1c5" providerId="ADAL" clId="{0B1D1D86-C141-42B8-A321-ACC547ECBA59}" dt="2022-10-23T18:38:12.892" v="4137" actId="26606"/>
          <ac:spMkLst>
            <pc:docMk/>
            <pc:sldMk cId="736222831" sldId="272"/>
            <ac:spMk id="24" creationId="{7264F718-7FAC-4056-9FA9-A603EC682FE7}"/>
          </ac:spMkLst>
        </pc:spChg>
        <pc:spChg chg="add del">
          <ac:chgData name="Csongor Péter Solti" userId="8ab95b05-888a-4fe7-aa2e-e571aa39b1c5" providerId="ADAL" clId="{0B1D1D86-C141-42B8-A321-ACC547ECBA59}" dt="2022-10-23T18:38:12.892" v="4137" actId="26606"/>
          <ac:spMkLst>
            <pc:docMk/>
            <pc:sldMk cId="736222831" sldId="272"/>
            <ac:spMk id="25" creationId="{F74639F7-E3C7-4165-A83E-6386A86BA1DA}"/>
          </ac:spMkLst>
        </pc:spChg>
        <pc:spChg chg="add del">
          <ac:chgData name="Csongor Péter Solti" userId="8ab95b05-888a-4fe7-aa2e-e571aa39b1c5" providerId="ADAL" clId="{0B1D1D86-C141-42B8-A321-ACC547ECBA59}" dt="2022-10-23T18:38:12.892" v="4137" actId="26606"/>
          <ac:spMkLst>
            <pc:docMk/>
            <pc:sldMk cId="736222831" sldId="272"/>
            <ac:spMk id="26" creationId="{8B3AF0F1-707A-463E-B5EE-33C63A40CFC9}"/>
          </ac:spMkLst>
        </pc:spChg>
        <pc:spChg chg="add del">
          <ac:chgData name="Csongor Péter Solti" userId="8ab95b05-888a-4fe7-aa2e-e571aa39b1c5" providerId="ADAL" clId="{0B1D1D86-C141-42B8-A321-ACC547ECBA59}" dt="2022-10-23T18:38:12.892" v="4137" actId="26606"/>
          <ac:spMkLst>
            <pc:docMk/>
            <pc:sldMk cId="736222831" sldId="272"/>
            <ac:spMk id="27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16.086" v="4139" actId="26606"/>
          <ac:spMkLst>
            <pc:docMk/>
            <pc:sldMk cId="736222831" sldId="272"/>
            <ac:spMk id="29" creationId="{35DB3719-6FDC-4E5D-891D-FF40B7300F64}"/>
          </ac:spMkLst>
        </pc:spChg>
        <pc:spChg chg="add del">
          <ac:chgData name="Csongor Péter Solti" userId="8ab95b05-888a-4fe7-aa2e-e571aa39b1c5" providerId="ADAL" clId="{0B1D1D86-C141-42B8-A321-ACC547ECBA59}" dt="2022-10-23T18:38:16.086" v="4139" actId="26606"/>
          <ac:spMkLst>
            <pc:docMk/>
            <pc:sldMk cId="736222831" sldId="272"/>
            <ac:spMk id="30" creationId="{E0CBAC23-2E3F-4A90-BA59-F8299F6A5439}"/>
          </ac:spMkLst>
        </pc:spChg>
        <pc:spChg chg="add del">
          <ac:chgData name="Csongor Péter Solti" userId="8ab95b05-888a-4fe7-aa2e-e571aa39b1c5" providerId="ADAL" clId="{0B1D1D86-C141-42B8-A321-ACC547ECBA59}" dt="2022-10-23T18:38:16.507" v="4141" actId="26606"/>
          <ac:spMkLst>
            <pc:docMk/>
            <pc:sldMk cId="736222831" sldId="272"/>
            <ac:spMk id="33" creationId="{C7FA33FF-088D-4F16-95A2-2C64D353DEA8}"/>
          </ac:spMkLst>
        </pc:spChg>
        <pc:spChg chg="add del">
          <ac:chgData name="Csongor Péter Solti" userId="8ab95b05-888a-4fe7-aa2e-e571aa39b1c5" providerId="ADAL" clId="{0B1D1D86-C141-42B8-A321-ACC547ECBA59}" dt="2022-10-23T18:38:16.507" v="4141" actId="26606"/>
          <ac:spMkLst>
            <pc:docMk/>
            <pc:sldMk cId="736222831" sldId="272"/>
            <ac:spMk id="34" creationId="{A376EFB1-01CF-419F-ABF1-2AF02BBFCBD1}"/>
          </ac:spMkLst>
        </pc:spChg>
        <pc:spChg chg="add del">
          <ac:chgData name="Csongor Péter Solti" userId="8ab95b05-888a-4fe7-aa2e-e571aa39b1c5" providerId="ADAL" clId="{0B1D1D86-C141-42B8-A321-ACC547ECBA59}" dt="2022-10-23T18:38:16.507" v="4141" actId="26606"/>
          <ac:spMkLst>
            <pc:docMk/>
            <pc:sldMk cId="736222831" sldId="272"/>
            <ac:spMk id="35" creationId="{FF9DEA15-78BD-4750-AA18-B9F28A6D5AB8}"/>
          </ac:spMkLst>
        </pc:spChg>
        <pc:spChg chg="add del">
          <ac:chgData name="Csongor Péter Solti" userId="8ab95b05-888a-4fe7-aa2e-e571aa39b1c5" providerId="ADAL" clId="{0B1D1D86-C141-42B8-A321-ACC547ECBA59}" dt="2022-10-23T18:38:16.507" v="4141" actId="26606"/>
          <ac:spMkLst>
            <pc:docMk/>
            <pc:sldMk cId="736222831" sldId="272"/>
            <ac:spMk id="36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17.833" v="4143" actId="26606"/>
          <ac:spMkLst>
            <pc:docMk/>
            <pc:sldMk cId="736222831" sldId="272"/>
            <ac:spMk id="38" creationId="{EA67B5B4-3A24-436E-B663-1B2EBFF8A0CD}"/>
          </ac:spMkLst>
        </pc:spChg>
        <pc:spChg chg="add del">
          <ac:chgData name="Csongor Péter Solti" userId="8ab95b05-888a-4fe7-aa2e-e571aa39b1c5" providerId="ADAL" clId="{0B1D1D86-C141-42B8-A321-ACC547ECBA59}" dt="2022-10-23T18:38:17.833" v="4143" actId="26606"/>
          <ac:spMkLst>
            <pc:docMk/>
            <pc:sldMk cId="736222831" sldId="272"/>
            <ac:spMk id="39" creationId="{987FDF89-C993-41F4-A1B8-DBAFF16008A9}"/>
          </ac:spMkLst>
        </pc:spChg>
        <pc:spChg chg="add del">
          <ac:chgData name="Csongor Péter Solti" userId="8ab95b05-888a-4fe7-aa2e-e571aa39b1c5" providerId="ADAL" clId="{0B1D1D86-C141-42B8-A321-ACC547ECBA59}" dt="2022-10-23T18:38:17.833" v="4143" actId="26606"/>
          <ac:spMkLst>
            <pc:docMk/>
            <pc:sldMk cId="736222831" sldId="272"/>
            <ac:spMk id="40" creationId="{64E585EA-75FD-4025-8270-F66A58A15CDA}"/>
          </ac:spMkLst>
        </pc:spChg>
        <pc:spChg chg="add del">
          <ac:chgData name="Csongor Péter Solti" userId="8ab95b05-888a-4fe7-aa2e-e571aa39b1c5" providerId="ADAL" clId="{0B1D1D86-C141-42B8-A321-ACC547ECBA59}" dt="2022-10-23T18:38:17.833" v="4143" actId="26606"/>
          <ac:spMkLst>
            <pc:docMk/>
            <pc:sldMk cId="736222831" sldId="272"/>
            <ac:spMk id="41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19.094" v="4145" actId="26606"/>
          <ac:spMkLst>
            <pc:docMk/>
            <pc:sldMk cId="736222831" sldId="272"/>
            <ac:spMk id="43" creationId="{2BD55E05-51A2-4173-A7FA-869DE4F71AC3}"/>
          </ac:spMkLst>
        </pc:spChg>
        <pc:spChg chg="add del">
          <ac:chgData name="Csongor Péter Solti" userId="8ab95b05-888a-4fe7-aa2e-e571aa39b1c5" providerId="ADAL" clId="{0B1D1D86-C141-42B8-A321-ACC547ECBA59}" dt="2022-10-23T18:38:19.094" v="4145" actId="26606"/>
          <ac:spMkLst>
            <pc:docMk/>
            <pc:sldMk cId="736222831" sldId="272"/>
            <ac:spMk id="44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23.277" v="4149" actId="26606"/>
          <ac:spMkLst>
            <pc:docMk/>
            <pc:sldMk cId="736222831" sldId="272"/>
            <ac:spMk id="48" creationId="{7264F718-7FAC-4056-9FA9-A603EC682FE7}"/>
          </ac:spMkLst>
        </pc:spChg>
        <pc:spChg chg="add del">
          <ac:chgData name="Csongor Péter Solti" userId="8ab95b05-888a-4fe7-aa2e-e571aa39b1c5" providerId="ADAL" clId="{0B1D1D86-C141-42B8-A321-ACC547ECBA59}" dt="2022-10-23T18:38:23.277" v="4149" actId="26606"/>
          <ac:spMkLst>
            <pc:docMk/>
            <pc:sldMk cId="736222831" sldId="272"/>
            <ac:spMk id="49" creationId="{F74639F7-E3C7-4165-A83E-6386A86BA1DA}"/>
          </ac:spMkLst>
        </pc:spChg>
        <pc:spChg chg="add del">
          <ac:chgData name="Csongor Péter Solti" userId="8ab95b05-888a-4fe7-aa2e-e571aa39b1c5" providerId="ADAL" clId="{0B1D1D86-C141-42B8-A321-ACC547ECBA59}" dt="2022-10-23T18:38:23.277" v="4149" actId="26606"/>
          <ac:spMkLst>
            <pc:docMk/>
            <pc:sldMk cId="736222831" sldId="272"/>
            <ac:spMk id="50" creationId="{8B3AF0F1-707A-463E-B5EE-33C63A40CFC9}"/>
          </ac:spMkLst>
        </pc:spChg>
        <pc:spChg chg="add del">
          <ac:chgData name="Csongor Péter Solti" userId="8ab95b05-888a-4fe7-aa2e-e571aa39b1c5" providerId="ADAL" clId="{0B1D1D86-C141-42B8-A321-ACC547ECBA59}" dt="2022-10-23T18:38:23.277" v="4149" actId="26606"/>
          <ac:spMkLst>
            <pc:docMk/>
            <pc:sldMk cId="736222831" sldId="272"/>
            <ac:spMk id="51" creationId="{0DCF12AB-1A90-6CB4-C4E1-B8E179B6E3FC}"/>
          </ac:spMkLst>
        </pc:spChg>
        <pc:spChg chg="add del">
          <ac:chgData name="Csongor Péter Solti" userId="8ab95b05-888a-4fe7-aa2e-e571aa39b1c5" providerId="ADAL" clId="{0B1D1D86-C141-42B8-A321-ACC547ECBA59}" dt="2022-10-23T18:38:23.812" v="4151" actId="26606"/>
          <ac:spMkLst>
            <pc:docMk/>
            <pc:sldMk cId="736222831" sldId="272"/>
            <ac:spMk id="53" creationId="{B819A166-7571-4003-A6B8-B62034C3ED30}"/>
          </ac:spMkLst>
        </pc:spChg>
        <pc:spChg chg="add del">
          <ac:chgData name="Csongor Péter Solti" userId="8ab95b05-888a-4fe7-aa2e-e571aa39b1c5" providerId="ADAL" clId="{0B1D1D86-C141-42B8-A321-ACC547ECBA59}" dt="2022-10-23T18:38:24.261" v="4153" actId="26606"/>
          <ac:spMkLst>
            <pc:docMk/>
            <pc:sldMk cId="736222831" sldId="272"/>
            <ac:spMk id="56" creationId="{9228552E-C8B1-4A80-8448-0787CE0FC704}"/>
          </ac:spMkLst>
        </pc:spChg>
        <pc:spChg chg="add del">
          <ac:chgData name="Csongor Péter Solti" userId="8ab95b05-888a-4fe7-aa2e-e571aa39b1c5" providerId="ADAL" clId="{0B1D1D86-C141-42B8-A321-ACC547ECBA59}" dt="2022-10-23T18:38:25.669" v="4155" actId="26606"/>
          <ac:spMkLst>
            <pc:docMk/>
            <pc:sldMk cId="736222831" sldId="272"/>
            <ac:spMk id="60" creationId="{B819A166-7571-4003-A6B8-B62034C3ED30}"/>
          </ac:spMkLst>
        </pc:spChg>
        <pc:spChg chg="add del">
          <ac:chgData name="Csongor Péter Solti" userId="8ab95b05-888a-4fe7-aa2e-e571aa39b1c5" providerId="ADAL" clId="{0B1D1D86-C141-42B8-A321-ACC547ECBA59}" dt="2022-10-23T18:38:26.860" v="4157" actId="26606"/>
          <ac:spMkLst>
            <pc:docMk/>
            <pc:sldMk cId="736222831" sldId="272"/>
            <ac:spMk id="63" creationId="{9228552E-C8B1-4A80-8448-0787CE0FC704}"/>
          </ac:spMkLst>
        </pc:spChg>
        <pc:spChg chg="add del">
          <ac:chgData name="Csongor Péter Solti" userId="8ab95b05-888a-4fe7-aa2e-e571aa39b1c5" providerId="ADAL" clId="{0B1D1D86-C141-42B8-A321-ACC547ECBA59}" dt="2022-10-23T18:38:52.468" v="4172" actId="26606"/>
          <ac:spMkLst>
            <pc:docMk/>
            <pc:sldMk cId="736222831" sldId="272"/>
            <ac:spMk id="67" creationId="{B819A166-7571-4003-A6B8-B62034C3ED30}"/>
          </ac:spMkLst>
        </pc:spChg>
        <pc:spChg chg="add">
          <ac:chgData name="Csongor Péter Solti" userId="8ab95b05-888a-4fe7-aa2e-e571aa39b1c5" providerId="ADAL" clId="{0B1D1D86-C141-42B8-A321-ACC547ECBA59}" dt="2022-10-23T18:38:52.468" v="4172" actId="26606"/>
          <ac:spMkLst>
            <pc:docMk/>
            <pc:sldMk cId="736222831" sldId="272"/>
            <ac:spMk id="73" creationId="{9228552E-C8B1-4A80-8448-0787CE0FC704}"/>
          </ac:spMkLst>
        </pc:spChg>
        <pc:graphicFrameChg chg="add del">
          <ac:chgData name="Csongor Péter Solti" userId="8ab95b05-888a-4fe7-aa2e-e571aa39b1c5" providerId="ADAL" clId="{0B1D1D86-C141-42B8-A321-ACC547ECBA59}" dt="2022-10-23T18:38:07.376" v="4129" actId="26606"/>
          <ac:graphicFrameMkLst>
            <pc:docMk/>
            <pc:sldMk cId="736222831" sldId="272"/>
            <ac:graphicFrameMk id="5" creationId="{8C2981ED-BDC2-BBA1-CF6B-7AE4A67DC435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09.345" v="4131" actId="26606"/>
          <ac:graphicFrameMkLst>
            <pc:docMk/>
            <pc:sldMk cId="736222831" sldId="272"/>
            <ac:graphicFrameMk id="13" creationId="{81BF6190-B6EB-AC30-4B30-DCA503A3A5DD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12.095" v="4133" actId="26606"/>
          <ac:graphicFrameMkLst>
            <pc:docMk/>
            <pc:sldMk cId="736222831" sldId="272"/>
            <ac:graphicFrameMk id="18" creationId="{8C2981ED-BDC2-BBA1-CF6B-7AE4A67DC435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12.525" v="4135" actId="26606"/>
          <ac:graphicFrameMkLst>
            <pc:docMk/>
            <pc:sldMk cId="736222831" sldId="272"/>
            <ac:graphicFrameMk id="22" creationId="{2B2E92C2-7E8A-7591-2BB8-A8977C541E16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16.086" v="4139" actId="26606"/>
          <ac:graphicFrameMkLst>
            <pc:docMk/>
            <pc:sldMk cId="736222831" sldId="272"/>
            <ac:graphicFrameMk id="31" creationId="{2B2E92C2-7E8A-7591-2BB8-A8977C541E16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22.033" v="4147" actId="26606"/>
          <ac:graphicFrameMkLst>
            <pc:docMk/>
            <pc:sldMk cId="736222831" sldId="272"/>
            <ac:graphicFrameMk id="46" creationId="{78D45EA3-0198-5FC8-5760-9D5ED420DE0A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23.812" v="4151" actId="26606"/>
          <ac:graphicFrameMkLst>
            <pc:docMk/>
            <pc:sldMk cId="736222831" sldId="272"/>
            <ac:graphicFrameMk id="54" creationId="{8C2981ED-BDC2-BBA1-CF6B-7AE4A67DC435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24.261" v="4153" actId="26606"/>
          <ac:graphicFrameMkLst>
            <pc:docMk/>
            <pc:sldMk cId="736222831" sldId="272"/>
            <ac:graphicFrameMk id="58" creationId="{81BF6190-B6EB-AC30-4B30-DCA503A3A5DD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25.669" v="4155" actId="26606"/>
          <ac:graphicFrameMkLst>
            <pc:docMk/>
            <pc:sldMk cId="736222831" sldId="272"/>
            <ac:graphicFrameMk id="61" creationId="{8C2981ED-BDC2-BBA1-CF6B-7AE4A67DC435}"/>
          </ac:graphicFrameMkLst>
        </pc:graphicFrameChg>
        <pc:graphicFrameChg chg="add del">
          <ac:chgData name="Csongor Péter Solti" userId="8ab95b05-888a-4fe7-aa2e-e571aa39b1c5" providerId="ADAL" clId="{0B1D1D86-C141-42B8-A321-ACC547ECBA59}" dt="2022-10-23T18:38:26.860" v="4157" actId="26606"/>
          <ac:graphicFrameMkLst>
            <pc:docMk/>
            <pc:sldMk cId="736222831" sldId="272"/>
            <ac:graphicFrameMk id="65" creationId="{81BF6190-B6EB-AC30-4B30-DCA503A3A5DD}"/>
          </ac:graphicFrameMkLst>
        </pc:graphicFrameChg>
        <pc:graphicFrameChg chg="add mod modGraphic">
          <ac:chgData name="Csongor Péter Solti" userId="8ab95b05-888a-4fe7-aa2e-e571aa39b1c5" providerId="ADAL" clId="{0B1D1D86-C141-42B8-A321-ACC547ECBA59}" dt="2022-10-23T18:38:52.468" v="4172" actId="26606"/>
          <ac:graphicFrameMkLst>
            <pc:docMk/>
            <pc:sldMk cId="736222831" sldId="272"/>
            <ac:graphicFrameMk id="68" creationId="{8C2981ED-BDC2-BBA1-CF6B-7AE4A67DC435}"/>
          </ac:graphicFrameMkLst>
        </pc:graphicFrameChg>
        <pc:picChg chg="add del">
          <ac:chgData name="Csongor Péter Solti" userId="8ab95b05-888a-4fe7-aa2e-e571aa39b1c5" providerId="ADAL" clId="{0B1D1D86-C141-42B8-A321-ACC547ECBA59}" dt="2022-10-23T18:38:09.345" v="4131" actId="26606"/>
          <ac:picMkLst>
            <pc:docMk/>
            <pc:sldMk cId="736222831" sldId="272"/>
            <ac:picMk id="6" creationId="{417823AF-B690-8131-C74D-F58A8D9B0CCD}"/>
          </ac:picMkLst>
        </pc:picChg>
        <pc:picChg chg="add del">
          <ac:chgData name="Csongor Péter Solti" userId="8ab95b05-888a-4fe7-aa2e-e571aa39b1c5" providerId="ADAL" clId="{0B1D1D86-C141-42B8-A321-ACC547ECBA59}" dt="2022-10-23T18:38:24.261" v="4153" actId="26606"/>
          <ac:picMkLst>
            <pc:docMk/>
            <pc:sldMk cId="736222831" sldId="272"/>
            <ac:picMk id="57" creationId="{417823AF-B690-8131-C74D-F58A8D9B0CCD}"/>
          </ac:picMkLst>
        </pc:picChg>
        <pc:picChg chg="add del">
          <ac:chgData name="Csongor Péter Solti" userId="8ab95b05-888a-4fe7-aa2e-e571aa39b1c5" providerId="ADAL" clId="{0B1D1D86-C141-42B8-A321-ACC547ECBA59}" dt="2022-10-23T18:38:26.860" v="4157" actId="26606"/>
          <ac:picMkLst>
            <pc:docMk/>
            <pc:sldMk cId="736222831" sldId="272"/>
            <ac:picMk id="64" creationId="{417823AF-B690-8131-C74D-F58A8D9B0CCD}"/>
          </ac:picMkLst>
        </pc:picChg>
      </pc:sldChg>
      <pc:sldChg chg="new del">
        <pc:chgData name="Csongor Péter Solti" userId="8ab95b05-888a-4fe7-aa2e-e571aa39b1c5" providerId="ADAL" clId="{0B1D1D86-C141-42B8-A321-ACC547ECBA59}" dt="2022-10-23T18:34:51.841" v="4005" actId="680"/>
        <pc:sldMkLst>
          <pc:docMk/>
          <pc:sldMk cId="919074957" sldId="272"/>
        </pc:sldMkLst>
      </pc:sldChg>
      <pc:sldChg chg="modSp new del mod">
        <pc:chgData name="Csongor Péter Solti" userId="8ab95b05-888a-4fe7-aa2e-e571aa39b1c5" providerId="ADAL" clId="{0B1D1D86-C141-42B8-A321-ACC547ECBA59}" dt="2022-10-23T18:35:41.817" v="4035" actId="680"/>
        <pc:sldMkLst>
          <pc:docMk/>
          <pc:sldMk cId="1302835453" sldId="272"/>
        </pc:sldMkLst>
        <pc:spChg chg="mod">
          <ac:chgData name="Csongor Péter Solti" userId="8ab95b05-888a-4fe7-aa2e-e571aa39b1c5" providerId="ADAL" clId="{0B1D1D86-C141-42B8-A321-ACC547ECBA59}" dt="2022-10-23T18:35:41.078" v="4034" actId="20577"/>
          <ac:spMkLst>
            <pc:docMk/>
            <pc:sldMk cId="1302835453" sldId="272"/>
            <ac:spMk id="2" creationId="{777EE1DA-34F1-9395-7E02-51195C85A2CE}"/>
          </ac:spMkLst>
        </pc:spChg>
      </pc:sldChg>
      <pc:sldChg chg="new del">
        <pc:chgData name="Csongor Péter Solti" userId="8ab95b05-888a-4fe7-aa2e-e571aa39b1c5" providerId="ADAL" clId="{0B1D1D86-C141-42B8-A321-ACC547ECBA59}" dt="2022-10-23T18:35:05.504" v="4007" actId="680"/>
        <pc:sldMkLst>
          <pc:docMk/>
          <pc:sldMk cId="2611223431" sldId="27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602163-6A3F-4FA5-9FE9-4411D2CC1388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147D875-6F6A-4D47-AA1C-FF30EA406EFC}">
      <dgm:prSet/>
      <dgm:spPr/>
      <dgm:t>
        <a:bodyPr/>
        <a:lstStyle/>
        <a:p>
          <a:r>
            <a:rPr lang="hu-HU"/>
            <a:t>Számos speciális diéta létezik.</a:t>
          </a:r>
          <a:endParaRPr lang="en-US"/>
        </a:p>
      </dgm:t>
    </dgm:pt>
    <dgm:pt modelId="{5DC8418C-EC32-499D-8B3A-F4713D7964E8}" type="parTrans" cxnId="{2CC6EBF7-73D4-43E4-95BA-54715899C82F}">
      <dgm:prSet/>
      <dgm:spPr/>
      <dgm:t>
        <a:bodyPr/>
        <a:lstStyle/>
        <a:p>
          <a:endParaRPr lang="en-US"/>
        </a:p>
      </dgm:t>
    </dgm:pt>
    <dgm:pt modelId="{6C487547-019F-4063-AEB1-FD1B0FF8DE40}" type="sibTrans" cxnId="{2CC6EBF7-73D4-43E4-95BA-54715899C82F}">
      <dgm:prSet/>
      <dgm:spPr/>
      <dgm:t>
        <a:bodyPr/>
        <a:lstStyle/>
        <a:p>
          <a:endParaRPr lang="en-US"/>
        </a:p>
      </dgm:t>
    </dgm:pt>
    <dgm:pt modelId="{BA2132BA-BA07-4041-BFF4-198664E27275}">
      <dgm:prSet/>
      <dgm:spPr/>
      <dgm:t>
        <a:bodyPr/>
        <a:lstStyle/>
        <a:p>
          <a:r>
            <a:rPr lang="hu-HU" dirty="0"/>
            <a:t>Nem átlagos egészségre van kitalálva, hanem főleg magas vérnyomásra, cukorbetegségre és túlsúlyos embereknek kell.</a:t>
          </a:r>
          <a:endParaRPr lang="en-US" dirty="0"/>
        </a:p>
      </dgm:t>
    </dgm:pt>
    <dgm:pt modelId="{C6836E3C-972C-4AD5-8B3E-219D9897985E}" type="parTrans" cxnId="{E7B892C5-E502-4E93-94FA-DD506AF32B02}">
      <dgm:prSet/>
      <dgm:spPr/>
      <dgm:t>
        <a:bodyPr/>
        <a:lstStyle/>
        <a:p>
          <a:endParaRPr lang="en-US"/>
        </a:p>
      </dgm:t>
    </dgm:pt>
    <dgm:pt modelId="{1545B180-5746-4823-AD08-66B3DA2943FD}" type="sibTrans" cxnId="{E7B892C5-E502-4E93-94FA-DD506AF32B02}">
      <dgm:prSet/>
      <dgm:spPr/>
      <dgm:t>
        <a:bodyPr/>
        <a:lstStyle/>
        <a:p>
          <a:endParaRPr lang="en-US"/>
        </a:p>
      </dgm:t>
    </dgm:pt>
    <dgm:pt modelId="{B2799D56-4B71-40C7-8A07-D44003DD1D7F}" type="pres">
      <dgm:prSet presAssocID="{88602163-6A3F-4FA5-9FE9-4411D2CC138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0DFD54D-FDBE-4337-86BB-79201560AEC7}" type="pres">
      <dgm:prSet presAssocID="{9147D875-6F6A-4D47-AA1C-FF30EA406EFC}" presName="hierRoot1" presStyleCnt="0"/>
      <dgm:spPr/>
    </dgm:pt>
    <dgm:pt modelId="{5BEECDF1-603E-4338-A4AB-F6ABC006BBEC}" type="pres">
      <dgm:prSet presAssocID="{9147D875-6F6A-4D47-AA1C-FF30EA406EFC}" presName="composite" presStyleCnt="0"/>
      <dgm:spPr/>
    </dgm:pt>
    <dgm:pt modelId="{E266AE05-4D90-4E67-9476-C748E8072FF3}" type="pres">
      <dgm:prSet presAssocID="{9147D875-6F6A-4D47-AA1C-FF30EA406EFC}" presName="background" presStyleLbl="node0" presStyleIdx="0" presStyleCnt="2"/>
      <dgm:spPr/>
    </dgm:pt>
    <dgm:pt modelId="{318C644A-E8E6-4B82-9452-51B9D9208E1D}" type="pres">
      <dgm:prSet presAssocID="{9147D875-6F6A-4D47-AA1C-FF30EA406EFC}" presName="text" presStyleLbl="fgAcc0" presStyleIdx="0" presStyleCnt="2">
        <dgm:presLayoutVars>
          <dgm:chPref val="3"/>
        </dgm:presLayoutVars>
      </dgm:prSet>
      <dgm:spPr/>
    </dgm:pt>
    <dgm:pt modelId="{0299C349-52BC-4A69-87C1-24DB9FC4C70D}" type="pres">
      <dgm:prSet presAssocID="{9147D875-6F6A-4D47-AA1C-FF30EA406EFC}" presName="hierChild2" presStyleCnt="0"/>
      <dgm:spPr/>
    </dgm:pt>
    <dgm:pt modelId="{0C7D3122-6BFD-4BC9-8E78-D7ABA27B19E2}" type="pres">
      <dgm:prSet presAssocID="{BA2132BA-BA07-4041-BFF4-198664E27275}" presName="hierRoot1" presStyleCnt="0"/>
      <dgm:spPr/>
    </dgm:pt>
    <dgm:pt modelId="{0F3278A3-18BA-4CFA-B518-4CB95EC0A666}" type="pres">
      <dgm:prSet presAssocID="{BA2132BA-BA07-4041-BFF4-198664E27275}" presName="composite" presStyleCnt="0"/>
      <dgm:spPr/>
    </dgm:pt>
    <dgm:pt modelId="{9B967230-D102-455D-BFEE-3C28E38193B3}" type="pres">
      <dgm:prSet presAssocID="{BA2132BA-BA07-4041-BFF4-198664E27275}" presName="background" presStyleLbl="node0" presStyleIdx="1" presStyleCnt="2"/>
      <dgm:spPr/>
    </dgm:pt>
    <dgm:pt modelId="{BF4B0DAF-14F9-45BF-8A79-D3DF1F7A4C07}" type="pres">
      <dgm:prSet presAssocID="{BA2132BA-BA07-4041-BFF4-198664E27275}" presName="text" presStyleLbl="fgAcc0" presStyleIdx="1" presStyleCnt="2">
        <dgm:presLayoutVars>
          <dgm:chPref val="3"/>
        </dgm:presLayoutVars>
      </dgm:prSet>
      <dgm:spPr/>
    </dgm:pt>
    <dgm:pt modelId="{725780AA-11CB-40BA-A8BB-7E9CDD908390}" type="pres">
      <dgm:prSet presAssocID="{BA2132BA-BA07-4041-BFF4-198664E27275}" presName="hierChild2" presStyleCnt="0"/>
      <dgm:spPr/>
    </dgm:pt>
  </dgm:ptLst>
  <dgm:cxnLst>
    <dgm:cxn modelId="{190FD646-1F6D-499D-A2C6-8693DE37CDFB}" type="presOf" srcId="{9147D875-6F6A-4D47-AA1C-FF30EA406EFC}" destId="{318C644A-E8E6-4B82-9452-51B9D9208E1D}" srcOrd="0" destOrd="0" presId="urn:microsoft.com/office/officeart/2005/8/layout/hierarchy1"/>
    <dgm:cxn modelId="{95DA0867-EADF-4E08-B6EA-C4D370CFE3FC}" type="presOf" srcId="{88602163-6A3F-4FA5-9FE9-4411D2CC1388}" destId="{B2799D56-4B71-40C7-8A07-D44003DD1D7F}" srcOrd="0" destOrd="0" presId="urn:microsoft.com/office/officeart/2005/8/layout/hierarchy1"/>
    <dgm:cxn modelId="{F26AB77B-1F56-4125-90BE-77C7570AD0C5}" type="presOf" srcId="{BA2132BA-BA07-4041-BFF4-198664E27275}" destId="{BF4B0DAF-14F9-45BF-8A79-D3DF1F7A4C07}" srcOrd="0" destOrd="0" presId="urn:microsoft.com/office/officeart/2005/8/layout/hierarchy1"/>
    <dgm:cxn modelId="{E7B892C5-E502-4E93-94FA-DD506AF32B02}" srcId="{88602163-6A3F-4FA5-9FE9-4411D2CC1388}" destId="{BA2132BA-BA07-4041-BFF4-198664E27275}" srcOrd="1" destOrd="0" parTransId="{C6836E3C-972C-4AD5-8B3E-219D9897985E}" sibTransId="{1545B180-5746-4823-AD08-66B3DA2943FD}"/>
    <dgm:cxn modelId="{2CC6EBF7-73D4-43E4-95BA-54715899C82F}" srcId="{88602163-6A3F-4FA5-9FE9-4411D2CC1388}" destId="{9147D875-6F6A-4D47-AA1C-FF30EA406EFC}" srcOrd="0" destOrd="0" parTransId="{5DC8418C-EC32-499D-8B3A-F4713D7964E8}" sibTransId="{6C487547-019F-4063-AEB1-FD1B0FF8DE40}"/>
    <dgm:cxn modelId="{848BCE8C-33CA-448F-993F-9C47C5DC2D63}" type="presParOf" srcId="{B2799D56-4B71-40C7-8A07-D44003DD1D7F}" destId="{B0DFD54D-FDBE-4337-86BB-79201560AEC7}" srcOrd="0" destOrd="0" presId="urn:microsoft.com/office/officeart/2005/8/layout/hierarchy1"/>
    <dgm:cxn modelId="{1155EB63-3C23-4791-8042-691B04A11657}" type="presParOf" srcId="{B0DFD54D-FDBE-4337-86BB-79201560AEC7}" destId="{5BEECDF1-603E-4338-A4AB-F6ABC006BBEC}" srcOrd="0" destOrd="0" presId="urn:microsoft.com/office/officeart/2005/8/layout/hierarchy1"/>
    <dgm:cxn modelId="{25F2E69E-2825-4108-B10F-50BA901A650E}" type="presParOf" srcId="{5BEECDF1-603E-4338-A4AB-F6ABC006BBEC}" destId="{E266AE05-4D90-4E67-9476-C748E8072FF3}" srcOrd="0" destOrd="0" presId="urn:microsoft.com/office/officeart/2005/8/layout/hierarchy1"/>
    <dgm:cxn modelId="{70BA3987-A33C-4544-B068-087E3E00ED0B}" type="presParOf" srcId="{5BEECDF1-603E-4338-A4AB-F6ABC006BBEC}" destId="{318C644A-E8E6-4B82-9452-51B9D9208E1D}" srcOrd="1" destOrd="0" presId="urn:microsoft.com/office/officeart/2005/8/layout/hierarchy1"/>
    <dgm:cxn modelId="{052BD07D-527B-451A-B67E-090D0D525206}" type="presParOf" srcId="{B0DFD54D-FDBE-4337-86BB-79201560AEC7}" destId="{0299C349-52BC-4A69-87C1-24DB9FC4C70D}" srcOrd="1" destOrd="0" presId="urn:microsoft.com/office/officeart/2005/8/layout/hierarchy1"/>
    <dgm:cxn modelId="{7FD7520F-33C7-4904-96A0-470EF27B542A}" type="presParOf" srcId="{B2799D56-4B71-40C7-8A07-D44003DD1D7F}" destId="{0C7D3122-6BFD-4BC9-8E78-D7ABA27B19E2}" srcOrd="1" destOrd="0" presId="urn:microsoft.com/office/officeart/2005/8/layout/hierarchy1"/>
    <dgm:cxn modelId="{9E388B0E-A228-4116-9E25-F759F416153B}" type="presParOf" srcId="{0C7D3122-6BFD-4BC9-8E78-D7ABA27B19E2}" destId="{0F3278A3-18BA-4CFA-B518-4CB95EC0A666}" srcOrd="0" destOrd="0" presId="urn:microsoft.com/office/officeart/2005/8/layout/hierarchy1"/>
    <dgm:cxn modelId="{90105107-1D90-4DD7-8A58-A4D7106FEDC6}" type="presParOf" srcId="{0F3278A3-18BA-4CFA-B518-4CB95EC0A666}" destId="{9B967230-D102-455D-BFEE-3C28E38193B3}" srcOrd="0" destOrd="0" presId="urn:microsoft.com/office/officeart/2005/8/layout/hierarchy1"/>
    <dgm:cxn modelId="{5ACDD281-6364-4BB8-B1F1-4DA77E071EC1}" type="presParOf" srcId="{0F3278A3-18BA-4CFA-B518-4CB95EC0A666}" destId="{BF4B0DAF-14F9-45BF-8A79-D3DF1F7A4C07}" srcOrd="1" destOrd="0" presId="urn:microsoft.com/office/officeart/2005/8/layout/hierarchy1"/>
    <dgm:cxn modelId="{8E69603B-1663-48B0-8F80-D47720D7D53F}" type="presParOf" srcId="{0C7D3122-6BFD-4BC9-8E78-D7ABA27B19E2}" destId="{725780AA-11CB-40BA-A8BB-7E9CDD90839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A6AAFE-3A4A-41C5-9F49-834D2487C4B0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1DD595C-E217-4BE7-B463-D338CF2C36D7}">
      <dgm:prSet/>
      <dgm:spPr/>
      <dgm:t>
        <a:bodyPr/>
        <a:lstStyle/>
        <a:p>
          <a:r>
            <a:rPr lang="hu-HU" dirty="0"/>
            <a:t>Készítette: Solti </a:t>
          </a:r>
          <a:r>
            <a:rPr lang="hu-HU"/>
            <a:t>Csongor Péter</a:t>
          </a:r>
          <a:endParaRPr lang="en-US" dirty="0"/>
        </a:p>
      </dgm:t>
    </dgm:pt>
    <dgm:pt modelId="{F25B45A5-E0DC-4033-9DFE-8D58C89EFEE1}" type="parTrans" cxnId="{22894227-BED1-4351-BB30-A37F668D0CD3}">
      <dgm:prSet/>
      <dgm:spPr/>
      <dgm:t>
        <a:bodyPr/>
        <a:lstStyle/>
        <a:p>
          <a:endParaRPr lang="en-US"/>
        </a:p>
      </dgm:t>
    </dgm:pt>
    <dgm:pt modelId="{CF9360B7-76D8-4CB0-A5B5-D93BF49E7887}" type="sibTrans" cxnId="{22894227-BED1-4351-BB30-A37F668D0CD3}">
      <dgm:prSet/>
      <dgm:spPr/>
      <dgm:t>
        <a:bodyPr/>
        <a:lstStyle/>
        <a:p>
          <a:endParaRPr lang="en-US"/>
        </a:p>
      </dgm:t>
    </dgm:pt>
    <dgm:pt modelId="{91BCAA88-961F-4188-9CC3-CE10F05F2E29}">
      <dgm:prSet/>
      <dgm:spPr/>
      <dgm:t>
        <a:bodyPr/>
        <a:lstStyle/>
        <a:p>
          <a:r>
            <a:rPr lang="hu-HU"/>
            <a:t>(Én sem egészségesen táplálkozom)</a:t>
          </a:r>
          <a:endParaRPr lang="en-US"/>
        </a:p>
      </dgm:t>
    </dgm:pt>
    <dgm:pt modelId="{9D90459D-A1FD-45EA-AB82-8D779E6B324C}" type="parTrans" cxnId="{1FCB03FB-5ED2-47E5-85F0-0CC03DE2B83C}">
      <dgm:prSet/>
      <dgm:spPr/>
      <dgm:t>
        <a:bodyPr/>
        <a:lstStyle/>
        <a:p>
          <a:endParaRPr lang="en-US"/>
        </a:p>
      </dgm:t>
    </dgm:pt>
    <dgm:pt modelId="{04E9BAC2-C331-4DB8-AF6C-3F6FCAA938B4}" type="sibTrans" cxnId="{1FCB03FB-5ED2-47E5-85F0-0CC03DE2B83C}">
      <dgm:prSet/>
      <dgm:spPr/>
      <dgm:t>
        <a:bodyPr/>
        <a:lstStyle/>
        <a:p>
          <a:endParaRPr lang="en-US"/>
        </a:p>
      </dgm:t>
    </dgm:pt>
    <dgm:pt modelId="{F4C91F24-F4F8-4A55-B909-20B736FE18B5}" type="pres">
      <dgm:prSet presAssocID="{DDA6AAFE-3A4A-41C5-9F49-834D2487C4B0}" presName="linear" presStyleCnt="0">
        <dgm:presLayoutVars>
          <dgm:animLvl val="lvl"/>
          <dgm:resizeHandles val="exact"/>
        </dgm:presLayoutVars>
      </dgm:prSet>
      <dgm:spPr/>
    </dgm:pt>
    <dgm:pt modelId="{F1F5F60C-CF73-4C92-9F70-7D812DE29ED7}" type="pres">
      <dgm:prSet presAssocID="{D1DD595C-E217-4BE7-B463-D338CF2C36D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8DC0425-F5D5-460F-B593-CB288AF1B75F}" type="pres">
      <dgm:prSet presAssocID="{CF9360B7-76D8-4CB0-A5B5-D93BF49E7887}" presName="spacer" presStyleCnt="0"/>
      <dgm:spPr/>
    </dgm:pt>
    <dgm:pt modelId="{A15B1737-4EFE-4284-AB2A-83961683BA41}" type="pres">
      <dgm:prSet presAssocID="{91BCAA88-961F-4188-9CC3-CE10F05F2E2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2894227-BED1-4351-BB30-A37F668D0CD3}" srcId="{DDA6AAFE-3A4A-41C5-9F49-834D2487C4B0}" destId="{D1DD595C-E217-4BE7-B463-D338CF2C36D7}" srcOrd="0" destOrd="0" parTransId="{F25B45A5-E0DC-4033-9DFE-8D58C89EFEE1}" sibTransId="{CF9360B7-76D8-4CB0-A5B5-D93BF49E7887}"/>
    <dgm:cxn modelId="{397252A4-E9EA-4A30-AADE-81F1F7595B7B}" type="presOf" srcId="{DDA6AAFE-3A4A-41C5-9F49-834D2487C4B0}" destId="{F4C91F24-F4F8-4A55-B909-20B736FE18B5}" srcOrd="0" destOrd="0" presId="urn:microsoft.com/office/officeart/2005/8/layout/vList2"/>
    <dgm:cxn modelId="{E7FD1DD2-7055-4075-B152-B826927DC014}" type="presOf" srcId="{91BCAA88-961F-4188-9CC3-CE10F05F2E29}" destId="{A15B1737-4EFE-4284-AB2A-83961683BA41}" srcOrd="0" destOrd="0" presId="urn:microsoft.com/office/officeart/2005/8/layout/vList2"/>
    <dgm:cxn modelId="{6FE83EE9-FD15-4086-88E5-667CBA51777D}" type="presOf" srcId="{D1DD595C-E217-4BE7-B463-D338CF2C36D7}" destId="{F1F5F60C-CF73-4C92-9F70-7D812DE29ED7}" srcOrd="0" destOrd="0" presId="urn:microsoft.com/office/officeart/2005/8/layout/vList2"/>
    <dgm:cxn modelId="{1FCB03FB-5ED2-47E5-85F0-0CC03DE2B83C}" srcId="{DDA6AAFE-3A4A-41C5-9F49-834D2487C4B0}" destId="{91BCAA88-961F-4188-9CC3-CE10F05F2E29}" srcOrd="1" destOrd="0" parTransId="{9D90459D-A1FD-45EA-AB82-8D779E6B324C}" sibTransId="{04E9BAC2-C331-4DB8-AF6C-3F6FCAA938B4}"/>
    <dgm:cxn modelId="{265ED212-A0EB-4942-9C97-93F0CA25909D}" type="presParOf" srcId="{F4C91F24-F4F8-4A55-B909-20B736FE18B5}" destId="{F1F5F60C-CF73-4C92-9F70-7D812DE29ED7}" srcOrd="0" destOrd="0" presId="urn:microsoft.com/office/officeart/2005/8/layout/vList2"/>
    <dgm:cxn modelId="{CEECDB5A-937B-439E-A45B-8B96034355CE}" type="presParOf" srcId="{F4C91F24-F4F8-4A55-B909-20B736FE18B5}" destId="{B8DC0425-F5D5-460F-B593-CB288AF1B75F}" srcOrd="1" destOrd="0" presId="urn:microsoft.com/office/officeart/2005/8/layout/vList2"/>
    <dgm:cxn modelId="{F3D3BEEC-B313-4166-813D-735E354FFD37}" type="presParOf" srcId="{F4C91F24-F4F8-4A55-B909-20B736FE18B5}" destId="{A15B1737-4EFE-4284-AB2A-83961683BA4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66AE05-4D90-4E67-9476-C748E8072FF3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8C644A-E8E6-4B82-9452-51B9D9208E1D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800" kern="1200"/>
            <a:t>Számos speciális diéta létezik.</a:t>
          </a:r>
          <a:endParaRPr lang="en-US" sz="2800" kern="1200"/>
        </a:p>
      </dsp:txBody>
      <dsp:txXfrm>
        <a:off x="696297" y="538547"/>
        <a:ext cx="4171627" cy="2590157"/>
      </dsp:txXfrm>
    </dsp:sp>
    <dsp:sp modelId="{9B967230-D102-455D-BFEE-3C28E38193B3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4B0DAF-14F9-45BF-8A79-D3DF1F7A4C07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800" kern="1200" dirty="0"/>
            <a:t>Nem átlagos egészségre van kitalálva, hanem főleg magas vérnyomásra, cukorbetegségre és túlsúlyos embereknek kell.</a:t>
          </a:r>
          <a:endParaRPr lang="en-US" sz="2800" kern="1200" dirty="0"/>
        </a:p>
      </dsp:txBody>
      <dsp:txXfrm>
        <a:off x="5991936" y="538547"/>
        <a:ext cx="4171627" cy="25901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F5F60C-CF73-4C92-9F70-7D812DE29ED7}">
      <dsp:nvSpPr>
        <dsp:cNvPr id="0" name=""/>
        <dsp:cNvSpPr/>
      </dsp:nvSpPr>
      <dsp:spPr>
        <a:xfrm>
          <a:off x="0" y="802719"/>
          <a:ext cx="10515600" cy="12951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5400" kern="1200" dirty="0"/>
            <a:t>Készítette: Solti </a:t>
          </a:r>
          <a:r>
            <a:rPr lang="hu-HU" sz="5400" kern="1200"/>
            <a:t>Csongor Péter</a:t>
          </a:r>
          <a:endParaRPr lang="en-US" sz="5400" kern="1200" dirty="0"/>
        </a:p>
      </dsp:txBody>
      <dsp:txXfrm>
        <a:off x="63226" y="865945"/>
        <a:ext cx="10389148" cy="1168738"/>
      </dsp:txXfrm>
    </dsp:sp>
    <dsp:sp modelId="{A15B1737-4EFE-4284-AB2A-83961683BA41}">
      <dsp:nvSpPr>
        <dsp:cNvPr id="0" name=""/>
        <dsp:cNvSpPr/>
      </dsp:nvSpPr>
      <dsp:spPr>
        <a:xfrm>
          <a:off x="0" y="2253429"/>
          <a:ext cx="10515600" cy="12951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5400" kern="1200"/>
            <a:t>(Én sem egészségesen táplálkozom)</a:t>
          </a:r>
          <a:endParaRPr lang="en-US" sz="5400" kern="1200"/>
        </a:p>
      </dsp:txBody>
      <dsp:txXfrm>
        <a:off x="63226" y="2316655"/>
        <a:ext cx="10389148" cy="11687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2.jpeg>
</file>

<file path=ppt/media/image3.jpeg>
</file>

<file path=ppt/media/image4.png>
</file>

<file path=ppt/media/image5.jpeg>
</file>

<file path=ppt/media/image6.jp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3D6DCE-2287-47C0-8385-EAA7CB5A2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0653AD3-D0B3-42A5-1450-22E1E09BC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1BB589D-E048-6B4C-160A-305BFE771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20780F4-AD18-40EA-C549-2865118F4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22E692-C4A0-861B-D1D4-854285669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778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8805B2-445C-D1CE-B4B2-F8FD4CD6B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5BC596A-C7BB-172D-76EC-A24FB5C76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ED7F93B-371A-B15B-1874-20724D1E6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8BDD54E-8395-0B05-7456-2F5D310C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A809AF0-1717-E3DB-763E-4A3F388E3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7454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ED6254B-9D69-BF4F-BC00-C55787B83C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F8456D9-2CB9-13E9-1BC0-D65298723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88660A4-E1BA-ADB5-5B60-293A2BF2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20616CA-66CC-7FB3-F0FE-DB6C9D025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C48D5F7-5E47-2213-2A5B-F3238BAF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685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328F8F-337B-6AA5-55DA-BAE56F106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EBF10DD-AE5A-B591-4329-14D037522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766CD45-82FA-70CE-AEC6-2E0792449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283C710-0EF0-40B3-301C-90FD0BA3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CB2DCE8-5E4F-CD9A-7579-10D014227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53493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66BD2B-A953-A0F2-73C4-8401B9961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D0E7904-1CD1-68A9-64BA-F07E98F54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8B437E6-0EC8-5CCA-9DAE-17F6F12F6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0A71703-CCBB-81E4-6962-E8C16914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318FD98-CC8B-89A6-0DA9-4BB617C46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6266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B5EA0B-39CA-D1D8-9492-0FC99E01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AA8855D-F4BA-2BBD-A653-4970B7331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F6758FF-EB76-4F66-CF79-03B59297B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D6A4F42-57E7-7EF2-C99C-B146A6057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4F54F4C-744D-956A-ABFF-4BD34D8A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52D7626-201A-DF96-D6F6-972A204D0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6990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E4B4C9-EE8B-919B-8729-56D0545A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84C276-2487-F53A-36C9-517E4CB35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C5C3C06-6A70-E3F0-C10F-E9351BC3D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7ACA2ED-A09E-510F-C17E-8DEA72DC0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1AD3AC0-F7D5-B03A-D6B4-9C6A81752A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DF1EEDA-C671-9970-D4CB-487E459DF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A50A325-B031-04A6-ABC2-04A2EBD83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8797EFE-3E73-2716-00BD-13AD394DF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169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D54C81-10E9-0119-CC8E-F833EDBCE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894AF2C-440B-7516-52AA-E22F97EC8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B39E651-3DE0-056F-751C-8A97608D3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7173E51-BCD6-4869-C4EC-24AE905A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242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1941A9B-DE38-B1E6-F593-AE66E79D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A77DD50-64BB-8727-21BB-C95E89F2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8A5E6A0-7C0A-5171-F36F-DCF6DE38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6525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87EE8E-D409-0C8C-3187-FDB587848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D4A8ED-F34C-A934-F6CD-E4A95233B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B9D414F-E92F-C338-EAB4-19336E736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49C863C-A17D-5EDC-AE70-0AED9B24F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5C005CF-09AA-5A27-B592-873C0EDFA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3CB200B-A6D0-C308-DD65-A3A23FD6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3550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9A55F2-0314-664F-50CE-04A28590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C8ACD48-90C4-E5E0-AAD3-E312523EDF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3632B3A-EA0D-4951-00B5-9B3D8EA4D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5B4B5A1-30A7-F1C5-27AC-BEB17F2DD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6F01E4D-D27B-A95A-E48C-B765BAA07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0115DB2-DE75-C3E3-7D5C-A4366AF25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7247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BB52212-DD3E-0F74-E88A-5B16E8D09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C54D8F5-151C-4B59-688F-D6373701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CDB34F-981A-B75C-0F66-8C8F18BA3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42B92-330B-4A18-AA3D-D568DE2423F7}" type="datetimeFigureOut">
              <a:rPr lang="hu-HU" smtClean="0"/>
              <a:t>2022. 10. 23.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23906A0-BA8B-C11D-8316-BFE66AD1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F2BF398-FAF8-ED88-3D26-D9AB527E4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CFBDB-EC3C-4D53-9964-3CF58B46FE3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5705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4288C7F-18A3-CA72-4BCF-350DBEC31E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9" r="10294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269BC568-1263-67A5-3A0D-A6C47390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Az egészséges táplálkozás</a:t>
            </a:r>
            <a:br>
              <a:rPr lang="en-US" sz="6000">
                <a:solidFill>
                  <a:srgbClr val="FFFFFF"/>
                </a:solidFill>
              </a:rPr>
            </a:br>
            <a:r>
              <a:rPr lang="en-US" sz="6000">
                <a:solidFill>
                  <a:srgbClr val="FFFFFF"/>
                </a:solidFill>
              </a:rPr>
              <a:t>és a</a:t>
            </a:r>
            <a:br>
              <a:rPr lang="en-US" sz="6000">
                <a:solidFill>
                  <a:srgbClr val="FFFFFF"/>
                </a:solidFill>
              </a:rPr>
            </a:br>
            <a:r>
              <a:rPr lang="en-US" sz="6000">
                <a:solidFill>
                  <a:srgbClr val="FFFFFF"/>
                </a:solidFill>
              </a:rPr>
              <a:t>Táplálkozási piramis</a:t>
            </a:r>
          </a:p>
        </p:txBody>
      </p:sp>
    </p:spTree>
    <p:extLst>
      <p:ext uri="{BB962C8B-B14F-4D97-AF65-F5344CB8AC3E}">
        <p14:creationId xmlns:p14="http://schemas.microsoft.com/office/powerpoint/2010/main" val="1769265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7BBBF20-6ADF-5207-C5DE-4C48CB0376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3" r="-1" b="832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EAE075A-A1ED-4FF3-323E-569E83502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1. Gabonafélék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44B211-809A-CC9A-70FA-CC398ACFF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800"/>
              <a:t>Kenyerek, zsemlék, kukorica, zab, stb.-stb.</a:t>
            </a:r>
          </a:p>
          <a:p>
            <a:r>
              <a:rPr lang="hu-HU" sz="1800"/>
              <a:t>Legyen inkább teljes kiőrlésű.</a:t>
            </a:r>
          </a:p>
          <a:p>
            <a:r>
              <a:rPr lang="hu-HU" sz="1800"/>
              <a:t>Reggelire fogyasszuk hogy energiateljes napunk legyen.</a:t>
            </a:r>
          </a:p>
        </p:txBody>
      </p:sp>
    </p:spTree>
    <p:extLst>
      <p:ext uri="{BB962C8B-B14F-4D97-AF65-F5344CB8AC3E}">
        <p14:creationId xmlns:p14="http://schemas.microsoft.com/office/powerpoint/2010/main" val="278646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CFA112BE-8952-9989-8337-5148F76798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88" r="-1" b="872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42" name="Freeform: Shape 16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2329162-CDD0-1737-188D-D542D8CCE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2. Zöldségek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726209-B3B8-D764-64A9-52D245E40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800"/>
              <a:t>Lehetőleg házi vagy biozöldséget együnk az évszakhoz mérve.</a:t>
            </a:r>
          </a:p>
          <a:p>
            <a:r>
              <a:rPr lang="hu-HU" sz="1800"/>
              <a:t>Fontos zöldségek: sötétzöld brokkoli, spenót, narancssárga répa, paprika.</a:t>
            </a:r>
          </a:p>
          <a:p>
            <a:r>
              <a:rPr lang="hu-HU" sz="1800"/>
              <a:t>Változatos életrend.</a:t>
            </a:r>
          </a:p>
        </p:txBody>
      </p:sp>
    </p:spTree>
    <p:extLst>
      <p:ext uri="{BB962C8B-B14F-4D97-AF65-F5344CB8AC3E}">
        <p14:creationId xmlns:p14="http://schemas.microsoft.com/office/powerpoint/2010/main" val="973335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7B38D24-7FBD-541C-0F72-2578F82419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0" r="-1" b="1034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0363B2A-43A5-2791-A3E1-4FD6F5CCD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3. Gyümölcsök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D67311C-4783-39F5-15B3-FCBA2D7CC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400"/>
              <a:t>Lehetőleg házi vagy biogyümölcsöt együnk az évszakhoz mérve.</a:t>
            </a:r>
          </a:p>
          <a:p>
            <a:r>
              <a:rPr lang="hu-HU" sz="1400"/>
              <a:t>A természet finom, és édes ajándéka.</a:t>
            </a:r>
          </a:p>
          <a:p>
            <a:r>
              <a:rPr lang="hu-HU" sz="1400"/>
              <a:t>Készítsünk házilag facsart gyümölcslét és ne fogyasszunk boltit, mivel finomabbak szoktak lenni.</a:t>
            </a:r>
          </a:p>
          <a:p>
            <a:r>
              <a:rPr lang="hu-HU" sz="1400"/>
              <a:t>Fontos gyümölcsök: alma, körte, szőlő, kivi és a kajszibarack.</a:t>
            </a:r>
          </a:p>
        </p:txBody>
      </p:sp>
    </p:spTree>
    <p:extLst>
      <p:ext uri="{BB962C8B-B14F-4D97-AF65-F5344CB8AC3E}">
        <p14:creationId xmlns:p14="http://schemas.microsoft.com/office/powerpoint/2010/main" val="2501103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94DBD80-27AB-FB0B-58C9-40D5F1364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1" name="Freeform: Shape 14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5E85915-A457-0B35-CE76-CD78E2EDB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4. Tej és Tejtermékek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27F60F-3DC8-CB09-2E33-53BC23E37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400"/>
              <a:t>Kalciumban gazdagok, de magas a zsírtartalmuk ezért fogyasszuk módjával.</a:t>
            </a:r>
          </a:p>
          <a:p>
            <a:r>
              <a:rPr lang="hu-HU" sz="1400"/>
              <a:t>A Kalcium erősíti a csontot.</a:t>
            </a:r>
          </a:p>
          <a:p>
            <a:r>
              <a:rPr lang="hu-HU" sz="1400"/>
              <a:t>Igyekezünk mindig alacsony zsírtartalmú termeket választani.</a:t>
            </a:r>
          </a:p>
          <a:p>
            <a:r>
              <a:rPr lang="hu-HU" sz="1400"/>
              <a:t>Termékek: sajt, vaj, joghurt.</a:t>
            </a:r>
          </a:p>
        </p:txBody>
      </p:sp>
    </p:spTree>
    <p:extLst>
      <p:ext uri="{BB962C8B-B14F-4D97-AF65-F5344CB8AC3E}">
        <p14:creationId xmlns:p14="http://schemas.microsoft.com/office/powerpoint/2010/main" val="1555220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C4DF419-5C26-746B-C8FF-FA19353AEA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6" r="1850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4B4F191-F12F-9AAB-A015-EA829307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5. Hús és hüvelyesek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5092EB-8D5B-96FB-2691-652E21356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800"/>
              <a:t>Fogyasszunk kevésbé zsíros húsokat: csirke, pulyka, hal.</a:t>
            </a:r>
          </a:p>
          <a:p>
            <a:r>
              <a:rPr lang="hu-HU" sz="1800"/>
              <a:t>Főleg főzzük vagy grillezzük meg a húst, de ne süssük vagy olajban süssük.</a:t>
            </a:r>
          </a:p>
          <a:p>
            <a:r>
              <a:rPr lang="hu-HU" sz="1800"/>
              <a:t>Fehérje források: mogyoró, borsó, lencse, csicseriborsó és a bab.</a:t>
            </a:r>
          </a:p>
        </p:txBody>
      </p:sp>
    </p:spTree>
    <p:extLst>
      <p:ext uri="{BB962C8B-B14F-4D97-AF65-F5344CB8AC3E}">
        <p14:creationId xmlns:p14="http://schemas.microsoft.com/office/powerpoint/2010/main" val="2164141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89B9FC48-E620-536C-5E37-52F6BCEB45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8B28E7A-7EED-5CDD-7231-F651D301B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6. Zsírok és Cukrok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B96784-B87C-832C-FF73-0F787BDBC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400"/>
              <a:t>A legegészségtelenebb életrend, de ugyanúgy fontos az életben.</a:t>
            </a:r>
          </a:p>
          <a:p>
            <a:r>
              <a:rPr lang="hu-HU" sz="1400"/>
              <a:t>Egészséges olajok: halolaj, szárított gyümölcsolaj, extra szűz olivaolaj vagy kukoricaolaj.</a:t>
            </a:r>
          </a:p>
          <a:p>
            <a:r>
              <a:rPr lang="hu-HU" sz="1400"/>
              <a:t>Kevesebb szilárd zsír fogyasztása ajánlott.</a:t>
            </a:r>
          </a:p>
          <a:p>
            <a:r>
              <a:rPr lang="hu-HU" sz="1400"/>
              <a:t>Kevesebb cukrot és ízesített ételt és italt fogyasszunk.</a:t>
            </a:r>
          </a:p>
        </p:txBody>
      </p:sp>
    </p:spTree>
    <p:extLst>
      <p:ext uri="{BB962C8B-B14F-4D97-AF65-F5344CB8AC3E}">
        <p14:creationId xmlns:p14="http://schemas.microsoft.com/office/powerpoint/2010/main" val="975006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9839407-BFEB-CCC6-BB22-EF9BEAF3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Köszönöm a Figyelmet!</a:t>
            </a:r>
          </a:p>
        </p:txBody>
      </p:sp>
      <p:graphicFrame>
        <p:nvGraphicFramePr>
          <p:cNvPr id="68" name="Tartalom helye 2">
            <a:extLst>
              <a:ext uri="{FF2B5EF4-FFF2-40B4-BE49-F238E27FC236}">
                <a16:creationId xmlns:a16="http://schemas.microsoft.com/office/drawing/2014/main" id="{8C2981ED-BDC2-BBA1-CF6B-7AE4A67DC4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78699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622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Rectangle 103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0" name="Rectangle 103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040C2E4-AB59-20FA-CFDB-B8F23322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bg1"/>
                </a:solidFill>
              </a:rPr>
              <a:t>Az életrend</a:t>
            </a:r>
          </a:p>
        </p:txBody>
      </p:sp>
      <p:pic>
        <p:nvPicPr>
          <p:cNvPr id="1026" name="Picture 2" descr="Egészséges táplálkozás alapjai - Superfitt">
            <a:extLst>
              <a:ext uri="{FF2B5EF4-FFF2-40B4-BE49-F238E27FC236}">
                <a16:creationId xmlns:a16="http://schemas.microsoft.com/office/drawing/2014/main" id="{B73688B7-A984-A3EF-B8B8-60BCD65DAD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4178"/>
          <a:stretch/>
        </p:blipFill>
        <p:spPr bwMode="auto">
          <a:xfrm>
            <a:off x="841248" y="2386585"/>
            <a:ext cx="6236208" cy="379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F25FCE5D-D202-39B4-BB6C-B25245FAA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386585"/>
            <a:ext cx="3803904" cy="4123944"/>
          </a:xfrm>
        </p:spPr>
        <p:txBody>
          <a:bodyPr anchor="ctr">
            <a:normAutofit/>
          </a:bodyPr>
          <a:lstStyle/>
          <a:p>
            <a:r>
              <a:rPr lang="hu-HU" sz="2200" dirty="0"/>
              <a:t>Fenntartja az ember egészséges állapotát.</a:t>
            </a:r>
          </a:p>
          <a:p>
            <a:r>
              <a:rPr lang="hu-HU" sz="2200" dirty="0"/>
              <a:t>Biztosítja a fehérjéket és a mikrotápanagyagogakat (rost, energia, vitaminok.</a:t>
            </a:r>
          </a:p>
          <a:p>
            <a:r>
              <a:rPr lang="hu-HU" sz="2200" dirty="0"/>
              <a:t>Igényel gyümölcsöt, zöldséget és teljes kiőrlésű gabonát, és nem szabad a túl sok feldolgozott ételt és italt fogyasztani.</a:t>
            </a:r>
          </a:p>
          <a:p>
            <a:endParaRPr lang="hu-HU" sz="2200" dirty="0"/>
          </a:p>
          <a:p>
            <a:endParaRPr lang="hu-HU" sz="2200" dirty="0"/>
          </a:p>
        </p:txBody>
      </p:sp>
    </p:spTree>
    <p:extLst>
      <p:ext uri="{BB962C8B-B14F-4D97-AF65-F5344CB8AC3E}">
        <p14:creationId xmlns:p14="http://schemas.microsoft.com/office/powerpoint/2010/main" val="269835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6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: Shape 6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6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6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Isosceles Triangle 7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2298A75-B562-450F-91CE-FC41FBC85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hu-HU" sz="4800" dirty="0"/>
              <a:t>Speciális életrendek</a:t>
            </a:r>
          </a:p>
        </p:txBody>
      </p:sp>
      <p:graphicFrame>
        <p:nvGraphicFramePr>
          <p:cNvPr id="56" name="Tartalom helye 2">
            <a:extLst>
              <a:ext uri="{FF2B5EF4-FFF2-40B4-BE49-F238E27FC236}">
                <a16:creationId xmlns:a16="http://schemas.microsoft.com/office/drawing/2014/main" id="{34ACC522-48AA-78B9-995B-F113D653FB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885164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8550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63E3142-FD03-64D7-D4A4-767A4BA933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3" b="5658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5B03AF0-D3B0-AE32-688C-CDE5F869C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hu-HU" sz="5000"/>
              <a:t>Magas vérnyomás diétái</a:t>
            </a:r>
          </a:p>
        </p:txBody>
      </p:sp>
      <p:sp>
        <p:nvSpPr>
          <p:cNvPr id="5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CFB13A-21B4-FA73-87ED-3AB2086FB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hu-HU" sz="2000"/>
              <a:t>Alacsony nátriumtartalmú életrendet érdemes alkalmazni – egy hét alatt csökkenti a vérnyomást.</a:t>
            </a:r>
          </a:p>
          <a:p>
            <a:r>
              <a:rPr lang="hu-HU" sz="2000"/>
              <a:t>Mediterrán diéta: vörös hús és a az Oliva olaj fogyasztásának korlátozása – javítja a szív és az érrendszert.</a:t>
            </a:r>
          </a:p>
          <a:p>
            <a:r>
              <a:rPr lang="hu-HU" sz="2000"/>
              <a:t>DASH diéta: diófélék, a teljes kiőrlésű gabonák, a hal, a baromfi, a gyümölcsök és a zöldségek fogyasztását ösztönzi, miközben csökkenti a vörös húsok, édességek és a cukor fogyasztását.</a:t>
            </a:r>
          </a:p>
        </p:txBody>
      </p:sp>
    </p:spTree>
    <p:extLst>
      <p:ext uri="{BB962C8B-B14F-4D97-AF65-F5344CB8AC3E}">
        <p14:creationId xmlns:p14="http://schemas.microsoft.com/office/powerpoint/2010/main" val="1566070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CFDA2650-E980-FE86-3BE7-D0593BE658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6" r="21136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6" name="Freeform: Shape 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1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70FFD3A-B48D-B6CB-DC24-D34BFB63C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hu-HU"/>
              <a:t>Túlsúly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995206-8496-FFBF-C190-1CF5133C9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hu-HU" sz="2000"/>
              <a:t>Elsősorban elhízott embereknek szokták ajánlani.</a:t>
            </a:r>
          </a:p>
          <a:p>
            <a:r>
              <a:rPr lang="hu-HU" sz="2000"/>
              <a:t>Fogyókúra és erős testmozgás alkalmazásával gyorsan le lehet fogyni</a:t>
            </a:r>
          </a:p>
          <a:p>
            <a:r>
              <a:rPr lang="hu-HU" sz="2000"/>
              <a:t>Zsírszegény és alacsony szénhidrát tartalmú ételek fogyasztása ajánlatos – lassabb de egészségesebb a szívnek és az izmoknak kb: 3-4kg fogyás</a:t>
            </a:r>
          </a:p>
        </p:txBody>
      </p:sp>
    </p:spTree>
    <p:extLst>
      <p:ext uri="{BB962C8B-B14F-4D97-AF65-F5344CB8AC3E}">
        <p14:creationId xmlns:p14="http://schemas.microsoft.com/office/powerpoint/2010/main" val="3229271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80CFD84-179C-7DA8-0D38-030F1E3CBD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8" b="103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2C99D9F2-0A37-11D4-DAD8-6832D94BE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hu-HU" sz="4000">
                <a:solidFill>
                  <a:srgbClr val="FFFFFF"/>
                </a:solidFill>
              </a:rPr>
              <a:t>Glutén</a:t>
            </a:r>
          </a:p>
        </p:txBody>
      </p:sp>
      <p:cxnSp>
        <p:nvCxnSpPr>
          <p:cNvPr id="25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61581C5-1DCD-16D3-C5D9-004A756F0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hu-HU" sz="2000" dirty="0">
                <a:solidFill>
                  <a:srgbClr val="FFFFFF"/>
                </a:solidFill>
              </a:rPr>
              <a:t>Minden amibe van glutén annak sajnos ki kell maradnia az étrendből: árpa, rozs, zab, tönköly, kamut, tritikáléban vannak fehérjék, ezért egészségi problémák alakulnak ki.</a:t>
            </a:r>
          </a:p>
          <a:p>
            <a:r>
              <a:rPr lang="hu-HU" sz="2000" dirty="0">
                <a:solidFill>
                  <a:srgbClr val="FFFFFF"/>
                </a:solidFill>
              </a:rPr>
              <a:t>Egyetlen megoldás a Gluténmentes étrend.</a:t>
            </a:r>
          </a:p>
        </p:txBody>
      </p:sp>
    </p:spTree>
    <p:extLst>
      <p:ext uri="{BB962C8B-B14F-4D97-AF65-F5344CB8AC3E}">
        <p14:creationId xmlns:p14="http://schemas.microsoft.com/office/powerpoint/2010/main" val="586963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AAC80E6-6C64-11A4-BB02-9D1E381878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9" r="-1" b="681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9441665-94F5-CA73-1A72-2351C469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Epilepszia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AEF3417-FFE0-6D08-4F34-43A8ACB42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800"/>
              <a:t>A ketogén diéta olyan étrend, amely megfelelő orvosi felügyelet mellett csökkenti az epilepsziás rohamokat felnőtteknél és gyermekeknél.</a:t>
            </a:r>
          </a:p>
        </p:txBody>
      </p:sp>
    </p:spTree>
    <p:extLst>
      <p:ext uri="{BB962C8B-B14F-4D97-AF65-F5344CB8AC3E}">
        <p14:creationId xmlns:p14="http://schemas.microsoft.com/office/powerpoint/2010/main" val="263440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9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667248B-C252-785C-A40E-D6727BC77A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65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8188488-2613-8C26-065B-8F1CEF109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hu-HU" sz="6000">
                <a:solidFill>
                  <a:srgbClr val="FFFFFF"/>
                </a:solidFill>
              </a:rPr>
              <a:t>Népszerű diéták</a:t>
            </a:r>
          </a:p>
        </p:txBody>
      </p:sp>
      <p:sp>
        <p:nvSpPr>
          <p:cNvPr id="36" name="Rectangle 13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FCD6D7-E1E2-6885-A50A-79F5C0EEB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hu-HU" sz="2200">
                <a:solidFill>
                  <a:srgbClr val="FFFFFF"/>
                </a:solidFill>
              </a:rPr>
              <a:t>Általában divatdiétának is nevezik őket mert az emberek többsége hírnevet és hasznot húz ki belőle.</a:t>
            </a:r>
          </a:p>
          <a:p>
            <a:r>
              <a:rPr lang="hu-HU" sz="2200">
                <a:solidFill>
                  <a:srgbClr val="FFFFFF"/>
                </a:solidFill>
              </a:rPr>
              <a:t>Eltúlzót de sokkal gyorsabb egészségi előnyök lesznek.</a:t>
            </a:r>
          </a:p>
          <a:p>
            <a:r>
              <a:rPr lang="hu-HU" sz="2200">
                <a:solidFill>
                  <a:srgbClr val="FFFFFF"/>
                </a:solidFill>
              </a:rPr>
              <a:t>Diéták: Vega, Vegetáriánus, csak Saláta vagy ehető Virágok, Porok</a:t>
            </a:r>
          </a:p>
        </p:txBody>
      </p:sp>
    </p:spTree>
    <p:extLst>
      <p:ext uri="{BB962C8B-B14F-4D97-AF65-F5344CB8AC3E}">
        <p14:creationId xmlns:p14="http://schemas.microsoft.com/office/powerpoint/2010/main" val="1811979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3DE885B-B24D-EB28-EEF1-CB156761E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anchor="t">
            <a:normAutofit/>
          </a:bodyPr>
          <a:lstStyle/>
          <a:p>
            <a:r>
              <a:rPr lang="hu-HU" sz="4000">
                <a:solidFill>
                  <a:schemeClr val="bg1"/>
                </a:solidFill>
              </a:rPr>
              <a:t>A Táplálkozási Piramis(Háromszög)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D7B1CB-6645-261C-9C4A-8C12394CF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46400"/>
            <a:ext cx="4394200" cy="2454300"/>
          </a:xfrm>
        </p:spPr>
        <p:txBody>
          <a:bodyPr>
            <a:normAutofit/>
          </a:bodyPr>
          <a:lstStyle/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</a:rPr>
              <a:t>6 db szintje van.</a:t>
            </a:r>
          </a:p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</a:rPr>
              <a:t>Lentről felfelé.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4BA0E7E-9DAA-C6F9-787B-6A8090A09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" r="1154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7" name="Group 11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3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2746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540</Words>
  <Application>Microsoft Office PowerPoint</Application>
  <PresentationFormat>Szélesvásznú</PresentationFormat>
  <Paragraphs>58</Paragraphs>
  <Slides>16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Office-téma</vt:lpstr>
      <vt:lpstr>Az egészséges táplálkozás és a Táplálkozási piramis</vt:lpstr>
      <vt:lpstr>Az életrend</vt:lpstr>
      <vt:lpstr>Speciális életrendek</vt:lpstr>
      <vt:lpstr>Magas vérnyomás diétái</vt:lpstr>
      <vt:lpstr>Túlsúly</vt:lpstr>
      <vt:lpstr>Glutén</vt:lpstr>
      <vt:lpstr>Epilepszia</vt:lpstr>
      <vt:lpstr>Népszerű diéták</vt:lpstr>
      <vt:lpstr>A Táplálkozási Piramis(Háromszög)</vt:lpstr>
      <vt:lpstr>1. Gabonafélék</vt:lpstr>
      <vt:lpstr>2. Zöldségek</vt:lpstr>
      <vt:lpstr>3. Gyümölcsök</vt:lpstr>
      <vt:lpstr>4. Tej és Tejtermékek</vt:lpstr>
      <vt:lpstr>5. Hús és hüvelyesek</vt:lpstr>
      <vt:lpstr>6. Zsírok és Cukrok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egészséges táplálkozás és a Táplálkozási piramis</dc:title>
  <dc:creator>Csongor Péter Solti</dc:creator>
  <cp:lastModifiedBy>Csongor Péter Solti</cp:lastModifiedBy>
  <cp:revision>16</cp:revision>
  <dcterms:created xsi:type="dcterms:W3CDTF">2022-10-23T08:55:36Z</dcterms:created>
  <dcterms:modified xsi:type="dcterms:W3CDTF">2022-10-23T18:38:58Z</dcterms:modified>
</cp:coreProperties>
</file>

<file path=docProps/thumbnail.jpeg>
</file>